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4000" b="1" kern="1200">
        <a:solidFill>
          <a:srgbClr val="003399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50021"/>
    <a:srgbClr val="F8F8F8"/>
    <a:srgbClr val="EAEA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6" autoAdjust="0"/>
    <p:restoredTop sz="87521" autoAdjust="0"/>
  </p:normalViewPr>
  <p:slideViewPr>
    <p:cSldViewPr>
      <p:cViewPr>
        <p:scale>
          <a:sx n="50" d="100"/>
          <a:sy n="50" d="100"/>
        </p:scale>
        <p:origin x="-2888" y="72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8F769900-4D7E-104D-8EC2-67506C1E9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6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49275"/>
            <a:ext cx="3352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EAC0A790-38DD-8641-A393-5DBFB0D2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838" y="10226675"/>
            <a:ext cx="3419792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675" y="18653125"/>
            <a:ext cx="281622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7F1C8-EDC0-0D4A-80C9-67106B527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47C72-D903-0344-B5FE-C902C9496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662313" y="2927350"/>
            <a:ext cx="8545512" cy="2633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5775" y="2927350"/>
            <a:ext cx="25484138" cy="2633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46F53-ACED-C147-B000-5445C2237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9850C-5201-514B-B771-04FA56191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5" y="21153438"/>
            <a:ext cx="3419792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5" y="13952538"/>
            <a:ext cx="3419792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C15B4-38BF-4244-8449-4BE5BE4F7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5775" y="9486900"/>
            <a:ext cx="17014825" cy="1977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93000" y="9486900"/>
            <a:ext cx="17014825" cy="1977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C981-2E6D-C546-8C56-13455B814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7625"/>
            <a:ext cx="3621087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363" y="7369175"/>
            <a:ext cx="17776825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363" y="10439400"/>
            <a:ext cx="17776825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7475" y="7369175"/>
            <a:ext cx="1778476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7475" y="10439400"/>
            <a:ext cx="1778476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5313A-5C2C-D24C-AC37-BBE0A14CF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1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3F534-B776-2947-8F2A-5B36C29F1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6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C7377-797A-3043-A08A-0A04C5A9D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1275"/>
            <a:ext cx="1323657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538" y="1311275"/>
            <a:ext cx="224917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363" y="6888163"/>
            <a:ext cx="1323657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1E36-A3BC-6143-97B9-A95EDE380B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0" y="23042563"/>
            <a:ext cx="2413952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700" y="2941638"/>
            <a:ext cx="2413952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0" y="25763538"/>
            <a:ext cx="2413952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53304-BE25-2348-A512-88BBE14A8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5775" y="2927350"/>
            <a:ext cx="341820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4525" tIns="217265" rIns="434525" bIns="217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5775" y="9486900"/>
            <a:ext cx="34182050" cy="197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25775" y="30016450"/>
            <a:ext cx="8382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defTabSz="4351338">
              <a:defRPr sz="61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38225" y="30016450"/>
            <a:ext cx="127571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ctr" defTabSz="4351338">
              <a:defRPr sz="61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25825" y="30016450"/>
            <a:ext cx="8382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4525" tIns="217265" rIns="434525" bIns="217265" numCol="1" anchor="t" anchorCtr="0" compatLnSpc="1">
            <a:prstTxWarp prst="textNoShape">
              <a:avLst/>
            </a:prstTxWarp>
          </a:bodyPr>
          <a:lstStyle>
            <a:lvl1pPr algn="r" defTabSz="4351338">
              <a:defRPr sz="61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D0FB1C96-AD94-0E4B-A886-B090A9B43B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6pPr>
      <a:lvl7pPr marL="9144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7pPr>
      <a:lvl8pPr marL="13716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8pPr>
      <a:lvl9pPr marL="1828800" algn="ctr" defTabSz="4351338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18" charset="0"/>
        </a:defRPr>
      </a:lvl9pPr>
    </p:titleStyle>
    <p:bodyStyle>
      <a:lvl1pPr marL="1628775" indent="-162877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33775" indent="-1362075" algn="l" defTabSz="435133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  <a:ea typeface="ＭＳ Ｐゴシック" charset="0"/>
        </a:defRPr>
      </a:lvl2pPr>
      <a:lvl3pPr marL="5427663" indent="-1076325" algn="l" defTabSz="43513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ＭＳ Ｐゴシック" charset="0"/>
        </a:defRPr>
      </a:lvl3pPr>
      <a:lvl4pPr marL="7607300" indent="-1098550" algn="l" defTabSz="43513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charset="0"/>
        </a:defRPr>
      </a:lvl4pPr>
      <a:lvl5pPr marL="97694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charset="0"/>
        </a:defRPr>
      </a:lvl5pPr>
      <a:lvl6pPr marL="102266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6838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11410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598275" indent="-1081088" algn="l" defTabSz="43513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79400" y="252413"/>
            <a:ext cx="396748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19070" tIns="457200" rIns="419070" bIns="457200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600" dirty="0">
                <a:solidFill>
                  <a:srgbClr val="000099"/>
                </a:solidFill>
                <a:latin typeface="Calibri" charset="0"/>
                <a:cs typeface="Calibri" charset="0"/>
              </a:rPr>
              <a:t>Title of Poster in Calibri, Bold, 80-96 Points: Size Dependent on Length</a:t>
            </a:r>
          </a:p>
        </p:txBody>
      </p:sp>
      <p:sp>
        <p:nvSpPr>
          <p:cNvPr id="2052" name="Text Box 95"/>
          <p:cNvSpPr txBox="1">
            <a:spLocks noChangeArrowheads="1"/>
          </p:cNvSpPr>
          <p:nvPr/>
        </p:nvSpPr>
        <p:spPr bwMode="auto">
          <a:xfrm>
            <a:off x="27708225" y="26141363"/>
            <a:ext cx="12372975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Calibri" charset="0"/>
                <a:cs typeface="Calibri" charset="0"/>
              </a:rPr>
              <a:t>Acknowledgments (Calibri, 40 points, bold)</a:t>
            </a:r>
          </a:p>
          <a:p>
            <a:pPr algn="just">
              <a:spcBef>
                <a:spcPts val="1763"/>
              </a:spcBef>
            </a:pPr>
            <a:r>
              <a:rPr lang="en-US" sz="3200" dirty="0">
                <a:solidFill>
                  <a:schemeClr val="tx1"/>
                </a:solidFill>
                <a:latin typeface="Calibri" charset="0"/>
                <a:cs typeface="Calibri" charset="0"/>
              </a:rPr>
              <a:t>	Acknowledgments in Calibri, 32 points, bold--try to keep to one or two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lines.</a:t>
            </a:r>
            <a:endParaRPr lang="en-US" sz="32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2053" name="Text Box 96"/>
          <p:cNvSpPr txBox="1">
            <a:spLocks noChangeArrowheads="1"/>
          </p:cNvSpPr>
          <p:nvPr/>
        </p:nvSpPr>
        <p:spPr bwMode="auto">
          <a:xfrm>
            <a:off x="0" y="2590801"/>
            <a:ext cx="40233600" cy="101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Jane Q. Student</a:t>
            </a:r>
            <a:endParaRPr lang="en-US" sz="60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09550" y="5524500"/>
            <a:ext cx="12565063" cy="432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54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DO</a:t>
            </a:r>
            <a:r>
              <a:rPr lang="en-US" sz="5400" dirty="0">
                <a:solidFill>
                  <a:srgbClr val="000099"/>
                </a:solidFill>
                <a:latin typeface="Calibri" charset="0"/>
                <a:cs typeface="Calibri" charset="0"/>
              </a:rPr>
              <a:t>:</a:t>
            </a:r>
          </a:p>
          <a:p>
            <a:pPr algn="just">
              <a:spcBef>
                <a:spcPts val="2538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	Use Landscape layout. Use areas of color for visual separation &amp; emphasis. Use contrast between text and the background- using combinations that are easy to read. 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This poster is 44x36, the plotter may scale things a little. Submit your poster </a:t>
            </a:r>
            <a:r>
              <a:rPr lang="en-US" u="sng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ON TIME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3300075" y="19029363"/>
            <a:ext cx="182563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526" tIns="45267" rIns="90526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4900">
              <a:latin typeface="Calibri" charset="0"/>
              <a:cs typeface="Calibri" charset="0"/>
            </a:endParaRPr>
          </a:p>
        </p:txBody>
      </p:sp>
      <p:sp>
        <p:nvSpPr>
          <p:cNvPr id="2057" name="Text Box 88"/>
          <p:cNvSpPr txBox="1">
            <a:spLocks noChangeArrowheads="1"/>
          </p:cNvSpPr>
          <p:nvPr/>
        </p:nvSpPr>
        <p:spPr bwMode="auto">
          <a:xfrm>
            <a:off x="209550" y="31578550"/>
            <a:ext cx="1173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charset="0"/>
                <a:cs typeface="Calibri" charset="0"/>
              </a:rPr>
              <a:t>Figure 2. Caption in Calibri, 36 points, bold. </a:t>
            </a:r>
          </a:p>
        </p:txBody>
      </p:sp>
      <p:sp>
        <p:nvSpPr>
          <p:cNvPr id="2058" name="Text Box 126"/>
          <p:cNvSpPr txBox="1">
            <a:spLocks noChangeArrowheads="1"/>
          </p:cNvSpPr>
          <p:nvPr/>
        </p:nvSpPr>
        <p:spPr bwMode="auto">
          <a:xfrm>
            <a:off x="228600" y="18180050"/>
            <a:ext cx="1173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>
                <a:solidFill>
                  <a:schemeClr val="tx1"/>
                </a:solidFill>
                <a:latin typeface="Calibri" charset="0"/>
                <a:cs typeface="Calibri" charset="0"/>
              </a:rPr>
              <a:t>Figure 1. Caption in Calibri, 36 points, bold. </a:t>
            </a:r>
          </a:p>
        </p:txBody>
      </p:sp>
      <p:sp>
        <p:nvSpPr>
          <p:cNvPr id="2060" name="Rectangle 227" descr="30%"/>
          <p:cNvSpPr>
            <a:spLocks noChangeArrowheads="1"/>
          </p:cNvSpPr>
          <p:nvPr/>
        </p:nvSpPr>
        <p:spPr bwMode="auto">
          <a:xfrm>
            <a:off x="698500" y="10291763"/>
            <a:ext cx="11603038" cy="7646987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>
                <a:latin typeface="Calibri" charset="0"/>
                <a:cs typeface="Calibri" charset="0"/>
              </a:rPr>
              <a:t>Key Image 1</a:t>
            </a:r>
            <a:endParaRPr lang="en-US" sz="6600">
              <a:latin typeface="Calibri" charset="0"/>
              <a:cs typeface="Calibri" charset="0"/>
            </a:endParaRPr>
          </a:p>
        </p:txBody>
      </p:sp>
      <p:sp>
        <p:nvSpPr>
          <p:cNvPr id="2061" name="Rectangle 228" descr="30%"/>
          <p:cNvSpPr>
            <a:spLocks noChangeArrowheads="1"/>
          </p:cNvSpPr>
          <p:nvPr/>
        </p:nvSpPr>
        <p:spPr bwMode="auto">
          <a:xfrm>
            <a:off x="728663" y="23774400"/>
            <a:ext cx="11593512" cy="7620000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>
                <a:latin typeface="Calibri" charset="0"/>
                <a:cs typeface="Calibri" charset="0"/>
              </a:rPr>
              <a:t>Key Image 2</a:t>
            </a:r>
            <a:endParaRPr lang="en-US" sz="6600">
              <a:latin typeface="Calibri" charset="0"/>
              <a:cs typeface="Calibri" charset="0"/>
            </a:endParaRPr>
          </a:p>
        </p:txBody>
      </p:sp>
      <p:sp>
        <p:nvSpPr>
          <p:cNvPr id="2062" name="Text Box 229"/>
          <p:cNvSpPr txBox="1">
            <a:spLocks noChangeArrowheads="1"/>
          </p:cNvSpPr>
          <p:nvPr/>
        </p:nvSpPr>
        <p:spPr bwMode="auto">
          <a:xfrm>
            <a:off x="13871575" y="14511337"/>
            <a:ext cx="1256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charset="0"/>
                <a:cs typeface="Calibri" charset="0"/>
              </a:rPr>
              <a:t>Figure 3. Caption in Calibri, 36 points, bold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. Difference Engine. </a:t>
            </a:r>
            <a:endParaRPr lang="en-US" sz="36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2064" name="Text Box 231"/>
          <p:cNvSpPr txBox="1">
            <a:spLocks noChangeArrowheads="1"/>
          </p:cNvSpPr>
          <p:nvPr/>
        </p:nvSpPr>
        <p:spPr bwMode="auto">
          <a:xfrm>
            <a:off x="13970000" y="31578550"/>
            <a:ext cx="1256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charset="0"/>
                <a:cs typeface="Calibri" charset="0"/>
              </a:rPr>
              <a:t>Figure 4. Caption in Calibri, 36 points, bold</a:t>
            </a: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. Figs diagram. </a:t>
            </a:r>
            <a:endParaRPr lang="en-US" sz="36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2066" name="Text Box 233"/>
          <p:cNvSpPr txBox="1">
            <a:spLocks noChangeArrowheads="1"/>
          </p:cNvSpPr>
          <p:nvPr/>
        </p:nvSpPr>
        <p:spPr bwMode="auto">
          <a:xfrm>
            <a:off x="27676475" y="5761037"/>
            <a:ext cx="12274550" cy="494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5400" dirty="0">
                <a:solidFill>
                  <a:srgbClr val="000099"/>
                </a:solidFill>
                <a:latin typeface="Calibri" charset="0"/>
                <a:cs typeface="Calibri" charset="0"/>
              </a:rPr>
              <a:t>Heading 4, Calibri, 54 points, bold</a:t>
            </a:r>
            <a:endParaRPr lang="en-US" sz="4800" dirty="0">
              <a:solidFill>
                <a:srgbClr val="000099"/>
              </a:solidFill>
              <a:latin typeface="Calibri" charset="0"/>
              <a:cs typeface="Calibri" charset="0"/>
            </a:endParaRPr>
          </a:p>
          <a:p>
            <a:pPr algn="just">
              <a:spcBef>
                <a:spcPts val="2538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	Text in Calibri, 40 points,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Bold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Lorem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ipsum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dolor sit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amet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adipiscing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elit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sed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eiusmod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tempor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incididunt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labore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et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dolore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magna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aliqua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enim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ad minim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veniam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quis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nostrud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exercitation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ullamco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laboris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nisi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aliquip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ex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ea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commodo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consequat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2067" name="Text Box 234"/>
          <p:cNvSpPr txBox="1">
            <a:spLocks noChangeArrowheads="1"/>
          </p:cNvSpPr>
          <p:nvPr/>
        </p:nvSpPr>
        <p:spPr bwMode="auto">
          <a:xfrm>
            <a:off x="27714575" y="19878675"/>
            <a:ext cx="12263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>
                <a:solidFill>
                  <a:schemeClr val="tx1"/>
                </a:solidFill>
                <a:latin typeface="Calibri" charset="0"/>
                <a:cs typeface="Calibri" charset="0"/>
              </a:rPr>
              <a:t>Figure 5. Caption in Calibri, 36 points, bold. </a:t>
            </a:r>
          </a:p>
        </p:txBody>
      </p:sp>
      <p:sp>
        <p:nvSpPr>
          <p:cNvPr id="2068" name="Rectangle 235" descr="30%"/>
          <p:cNvSpPr>
            <a:spLocks noChangeArrowheads="1"/>
          </p:cNvSpPr>
          <p:nvPr/>
        </p:nvSpPr>
        <p:spPr bwMode="auto">
          <a:xfrm>
            <a:off x="28089225" y="11433175"/>
            <a:ext cx="11350625" cy="8108950"/>
          </a:xfrm>
          <a:prstGeom prst="rect">
            <a:avLst/>
          </a:prstGeom>
          <a:pattFill prst="pct30">
            <a:fgClr>
              <a:srgbClr val="003399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814" tIns="41907" rIns="83814" bIns="41907" anchor="ctr"/>
          <a:lstStyle/>
          <a:p>
            <a:pPr algn="ctr" defTabSz="838200"/>
            <a:r>
              <a:rPr lang="en-US" sz="8800">
                <a:latin typeface="Calibri" charset="0"/>
                <a:cs typeface="Calibri" charset="0"/>
              </a:rPr>
              <a:t>Key Image 5</a:t>
            </a:r>
            <a:endParaRPr lang="en-US" sz="6600">
              <a:latin typeface="Calibri" charset="0"/>
              <a:cs typeface="Calibri" charset="0"/>
            </a:endParaRPr>
          </a:p>
        </p:txBody>
      </p:sp>
      <p:sp>
        <p:nvSpPr>
          <p:cNvPr id="2070" name="Text Box 238"/>
          <p:cNvSpPr txBox="1">
            <a:spLocks noChangeArrowheads="1"/>
          </p:cNvSpPr>
          <p:nvPr/>
        </p:nvSpPr>
        <p:spPr bwMode="auto">
          <a:xfrm>
            <a:off x="27708225" y="29121100"/>
            <a:ext cx="1224280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marL="877888" indent="-877888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Calibri" charset="0"/>
                <a:cs typeface="Calibri" charset="0"/>
              </a:rPr>
              <a:t>References (Calibri, 40 points, bold)</a:t>
            </a:r>
          </a:p>
          <a:p>
            <a:pPr algn="just">
              <a:spcBef>
                <a:spcPts val="1763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[1] First </a:t>
            </a:r>
            <a:r>
              <a:rPr lang="en-US" sz="3200" dirty="0">
                <a:solidFill>
                  <a:schemeClr val="tx1"/>
                </a:solidFill>
                <a:latin typeface="Calibri" charset="0"/>
                <a:cs typeface="Calibri" charset="0"/>
              </a:rPr>
              <a:t>reference in Calibri, 32 points, bold, with a reverse indent: alphabetical or numerical order.</a:t>
            </a:r>
          </a:p>
          <a:p>
            <a:pPr algn="just">
              <a:spcBef>
                <a:spcPts val="1763"/>
              </a:spcBef>
            </a:pPr>
            <a:r>
              <a:rPr lang="en-US" sz="32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[2] Second </a:t>
            </a:r>
            <a:r>
              <a:rPr lang="en-US" sz="3200" dirty="0">
                <a:solidFill>
                  <a:schemeClr val="tx1"/>
                </a:solidFill>
                <a:latin typeface="Calibri" charset="0"/>
                <a:cs typeface="Calibri" charset="0"/>
              </a:rPr>
              <a:t>reference in Calibri, 32 points, bold, with a reverse indent: alphabetical or numerical order.</a:t>
            </a:r>
          </a:p>
        </p:txBody>
      </p:sp>
      <p:sp>
        <p:nvSpPr>
          <p:cNvPr id="2071" name="Text Box 239"/>
          <p:cNvSpPr txBox="1">
            <a:spLocks noChangeArrowheads="1"/>
          </p:cNvSpPr>
          <p:nvPr/>
        </p:nvSpPr>
        <p:spPr bwMode="auto">
          <a:xfrm>
            <a:off x="209550" y="19184938"/>
            <a:ext cx="12607925" cy="432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5400" dirty="0" smtClean="0">
                <a:solidFill>
                  <a:srgbClr val="000099"/>
                </a:solidFill>
                <a:latin typeface="Calibri" charset="0"/>
                <a:cs typeface="Calibri" charset="0"/>
              </a:rPr>
              <a:t>DON’T:</a:t>
            </a:r>
            <a:endParaRPr lang="en-US" sz="5400" dirty="0">
              <a:solidFill>
                <a:srgbClr val="000099"/>
              </a:solidFill>
              <a:latin typeface="Calibri" charset="0"/>
              <a:cs typeface="Calibri" charset="0"/>
            </a:endParaRPr>
          </a:p>
          <a:p>
            <a:pPr algn="just">
              <a:spcBef>
                <a:spcPts val="2538"/>
              </a:spcBef>
            </a:pPr>
            <a:r>
              <a:rPr lang="en-US" sz="3300" dirty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Use solid color backgrounds for the entire poster (wastes ink, and page will tear in plotter). Use too many different fonts (too distracting). Use slides from your presentation/talk (the poster is a different form of communication). Be late with your poster.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2" name="Picture 1" descr="UC_wordmark.PMS2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5098675" cy="29888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0" y="5105400"/>
            <a:ext cx="4023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00" y="2590800"/>
            <a:ext cx="1993900" cy="2044700"/>
          </a:xfrm>
          <a:prstGeom prst="rect">
            <a:avLst/>
          </a:prstGeom>
        </p:spPr>
      </p:pic>
      <p:sp>
        <p:nvSpPr>
          <p:cNvPr id="31" name="Text Box 96"/>
          <p:cNvSpPr txBox="1">
            <a:spLocks noChangeArrowheads="1"/>
          </p:cNvSpPr>
          <p:nvPr/>
        </p:nvSpPr>
        <p:spPr bwMode="auto">
          <a:xfrm>
            <a:off x="25400" y="3810000"/>
            <a:ext cx="40208200" cy="83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19070" tIns="45267" rIns="41907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Ada Lovelace, Advisor</a:t>
            </a:r>
            <a:endParaRPr lang="en-US" sz="48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  <p:sp>
        <p:nvSpPr>
          <p:cNvPr id="27" name="Text Box 237"/>
          <p:cNvSpPr txBox="1">
            <a:spLocks noChangeArrowheads="1"/>
          </p:cNvSpPr>
          <p:nvPr/>
        </p:nvSpPr>
        <p:spPr bwMode="auto">
          <a:xfrm>
            <a:off x="27730450" y="22126575"/>
            <a:ext cx="12220575" cy="371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5400" dirty="0">
                <a:solidFill>
                  <a:srgbClr val="000099"/>
                </a:solidFill>
                <a:latin typeface="Calibri" charset="0"/>
                <a:cs typeface="Calibri" charset="0"/>
              </a:rPr>
              <a:t>Heading 5, Calibri, 54 points, bold</a:t>
            </a:r>
          </a:p>
          <a:p>
            <a:pPr algn="just">
              <a:spcBef>
                <a:spcPts val="2538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Text in Calibri, 40 points, 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Bold.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Lorem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ipsum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dolor sit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amet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adipiscing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elit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sed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eiusmod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tempor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incididunt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labore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et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dolore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magna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aliqua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3871575" y="16551275"/>
            <a:ext cx="1260157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0" tIns="45267" rIns="457200" bIns="45267">
            <a:spAutoFit/>
          </a:bodyPr>
          <a:lstStyle>
            <a:lvl1pPr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1pPr>
            <a:lvl2pPr marL="742950" indent="-28575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5400" dirty="0">
                <a:solidFill>
                  <a:srgbClr val="000099"/>
                </a:solidFill>
                <a:latin typeface="Calibri" charset="0"/>
                <a:cs typeface="Calibri" charset="0"/>
              </a:rPr>
              <a:t>Heading 3, Calibri, 54 points, bold</a:t>
            </a:r>
          </a:p>
          <a:p>
            <a:pPr algn="just">
              <a:spcBef>
                <a:spcPts val="2538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	Text in Calibri, 40 points, Bold.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Lorem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ipsum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dolor sit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amet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adipiscing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elit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sed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eiusmod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tempor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incididunt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labore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et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dolore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magna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aliqua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enim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ad minim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veniam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quis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nostrud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exercitation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ullamco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laboris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nisi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aliquip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ex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ea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commodo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consequat</a:t>
            </a:r>
            <a:r>
              <a:rPr lang="en-US" dirty="0">
                <a:solidFill>
                  <a:schemeClr val="tx1"/>
                </a:solidFill>
                <a:latin typeface="Calibri" charset="0"/>
                <a:cs typeface="Calibri" charset="0"/>
              </a:rPr>
              <a:t>.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0" y="21945600"/>
            <a:ext cx="9296400" cy="9296400"/>
          </a:xfrm>
          <a:prstGeom prst="rect">
            <a:avLst/>
          </a:prstGeom>
        </p:spPr>
      </p:pic>
      <p:pic>
        <p:nvPicPr>
          <p:cNvPr id="8" name="Picture 7" descr="Difference_engin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867400"/>
            <a:ext cx="9397419" cy="820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3503</TotalTime>
  <Words>195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Tom Yanuklis</cp:lastModifiedBy>
  <cp:revision>101</cp:revision>
  <cp:lastPrinted>2003-04-18T14:25:05Z</cp:lastPrinted>
  <dcterms:created xsi:type="dcterms:W3CDTF">2003-04-11T15:30:44Z</dcterms:created>
  <dcterms:modified xsi:type="dcterms:W3CDTF">2015-10-29T19:12:45Z</dcterms:modified>
</cp:coreProperties>
</file>