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defRPr/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marR="0" rtl="0" algn="l">
              <a:spcBef>
                <a:spcPts val="0"/>
              </a:spcBef>
              <a:buSzPct val="100000"/>
              <a:buChar char="-"/>
            </a:pPr>
            <a:r>
              <a:rPr lang="en" sz="1100"/>
              <a:t>Compare different OS implementations and explore trade-offs, functionality offered, and performance costs that come with these implementatios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DTrace was dropping dynamic variables and producing inaccurate results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MINIX 3’s profiler was static and broken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These results were captured using the time command over the program execution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You are looking at a chart showing the time it took for MINIX 3 and FreeBSD to create 10 files, write the contents of an array to them, then open and close each file 10, 100, and 1000 times each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Repeated this two more times: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Creating 100 files</a:t>
            </a:r>
          </a:p>
          <a:p>
            <a: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Creating 1000 files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Clearly, FreeBSD is MUCH faster when completing these tests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lack of robust profiling tools makes it evident that MINIX 3 is not built for performance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I did in fact encounter some system lockups and crashes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My tests broke the window manager and network driver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 was very difficult to get all of the tools up and running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 is still very much in development, and more of a research tool than anything else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 would not recommend anyone installing it on their machine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is not to say that other microkernel-based operating systems (such as Mach) aren’t more reliable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Develop a more reliable testing environment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Physical hardware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Prepare more tests to run over different parts of an operating system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Get the advanced profiling tools running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Minix is: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OS in development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>
                <a:solidFill>
                  <a:schemeClr val="dk1"/>
                </a:solidFill>
              </a:rPr>
              <a:t>Microkernel-based operating system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As little kernel code as possible, it is responsible for essentials: interrupts, scheduling, </a:t>
            </a:r>
            <a:r>
              <a:rPr b="1" lang="en">
                <a:solidFill>
                  <a:schemeClr val="dk1"/>
                </a:solidFill>
              </a:rPr>
              <a:t>inter-process communication</a:t>
            </a:r>
            <a:r>
              <a:rPr lang="en">
                <a:solidFill>
                  <a:schemeClr val="dk1"/>
                </a:solidFill>
              </a:rPr>
              <a:t>, etc.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Other components exists in user space (see image)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User space cannot access “important” parts of the OS without special permissions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>
                <a:solidFill>
                  <a:schemeClr val="dk1"/>
                </a:solidFill>
              </a:rPr>
              <a:t>It is very modular and thus very reliable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means that most components (e.g. drivers) cannot break the OS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Contrast with a monolithic kernel: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more in kernel space makes them faster</a:t>
            </a:r>
          </a:p>
          <a:p>
            <a:pPr indent="-228600" lvl="0" marL="914400" rtl="0">
              <a:spcBef>
                <a:spcPts val="0"/>
              </a:spcBef>
              <a:buChar char="-"/>
            </a:pPr>
            <a:r>
              <a:rPr lang="en"/>
              <a:t>Less IPC, so less overhead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Minix devs unhappy with so-called “reliability”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Minix is: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Built on the “TV principle”</a:t>
            </a:r>
          </a:p>
          <a:p>
            <a:pPr indent="-228600" lvl="1" marL="9144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</a:rPr>
              <a:t>Plug it in, and it will work perfect for 10 years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Linux, OSX, Windows all monolithic/fusion with 2,000,000 + lines of code in the kernel, MINIX 3 has fewer than 6,000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reason: speed was the end-goal for all systems developers in decades past, which is why modern OSs are fast, but not so reliable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First for my project: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Attempt to implement a frame-buffer driver on Beaglebone running MINIX 3 for ARM (port over 1,000 lines of C code from FreeBSD to MINIX 3)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Can the microkernel-based OS perform adequately for the average user with the added IPC?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Problems: Learning how to build the system, interfacing with the device, and transfer files (obviously no FB)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MINIX 3 Google Group: The MINIX 3 developers were helpful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Beyond the scope of my ability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term, the project changed scope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Is the increase in reliability worth the tradeoff in performance?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Determine by comparing MINIX 3 and FreeBSD 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One is microkernel-based, and one is not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 accomplish this, I have want to use a statistical profiler in MINIX 3 and the DTrace utility in FreeBSD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Chose to run both OSs because they are POSIX-conformant and fairly light (able to run on my hardware: ~1GB RAM, aging processor)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Procs are similar to Unix-like OSs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Private address space to store limited amount of data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Hold resources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Proc communicate by sending typed, fixed-length messages over pipes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Rendezvous principle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Procs with no sender/receiver will block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This can influence the performance of nearly all aspects of the operating system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FS is quite dependent on system calls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We will test reading and writing files to the file system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The FS will receive data perform an action (I/O) and report back to the process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Use “profiling” tools to view what is happening inside of the kernel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Uses a static profiler: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Static profilers use sampling methods to obtain results (they are somewhat rudimentary)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Contrast this with dynamic profiling tools that use: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Binary instrumentation 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Probing </a:t>
            </a: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Static profilers wrap themselves around the execution, take control flow, and pause at certain points to record the state of the system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The kernel will write profiling samples based on the process name, program counter, etc.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Only provides a subset of executions taking long enough to be seen by the profiler (set the interrupt frequency, higher slows the execution time)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All profiling was broken in a recent version of MINIX 3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A post that I made in the Google group brought the bug to the developer’s attention</a:t>
            </a:r>
          </a:p>
          <a:p>
            <a: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They fixed it in a subsequent release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Kernel profiling is still broken in the latest versions of MINIX 3 because there is no support for one of the interrupt controllers (an interrupt is a signal the process sends to the system to indicate that something needs immediate attention)</a:t>
            </a: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Tried running this on a native install and a virtual machine; no luck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DTrace is available on many unix-like operating systems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It is a powerful profiling tool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Users can write scripts in the D programming language to extract meaningful data about a system’s performance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Dynamic profiling tools rely on binary-level alterations to gather statistical information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They inject analysis routines into arbitrary locations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default toolkit comes with a variety of scripts to use that activate certain probes to retrieve data</a:t>
            </a:r>
          </a:p>
          <a:p>
            <a:pPr indent="-228600" lvl="1" marL="914400">
              <a:spcBef>
                <a:spcPts val="0"/>
              </a:spcBef>
              <a:buChar char="-"/>
            </a:pPr>
            <a:r>
              <a:rPr lang="en"/>
              <a:t>Example: some included probes fire when a syscall is made, memory is allocated, and so on (there are thousands)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2840051"/>
            <a:ext cx="7772400" cy="784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685800" y="1583341"/>
            <a:ext cx="7772400" cy="115979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lvl="3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lvl="4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lvl="5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lvl="6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lvl="7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lvl="8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4406307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lvl2pPr>
            <a:lvl3pPr indent="0" lvl="2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3pPr>
            <a:lvl4pPr indent="0" lvl="3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4pPr>
            <a:lvl5pPr indent="0" lvl="4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5pPr>
            <a:lvl6pPr indent="0" lvl="5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6pPr>
            <a:lvl7pPr indent="0" lvl="6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7pPr>
            <a:lvl8pPr indent="0" lvl="7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8pPr>
            <a:lvl9pPr indent="0" lvl="8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9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Relationship Id="rId4" Type="http://schemas.openxmlformats.org/officeDocument/2006/relationships/image" Target="../media/image09.png"/><Relationship Id="rId5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207750" y="340577"/>
            <a:ext cx="8728499" cy="14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lang="en" sz="3600">
                <a:solidFill>
                  <a:schemeClr val="dk1"/>
                </a:solidFill>
              </a:rPr>
              <a:t>Examining the Reliability and Performance of Consumer Operating Systems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2886750" y="3992350"/>
            <a:ext cx="3370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2400">
                <a:solidFill>
                  <a:schemeClr val="dk2"/>
                </a:solidFill>
              </a:rPr>
              <a:t>By Joshua Loew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812" y="1827687"/>
            <a:ext cx="2340367" cy="22835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070850" y="4796103"/>
            <a:ext cx="70023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http://unapaginamasenlaweb.bligoo.cl/media/users/19/986897/images/public/233152/MINIX.png?v=1338512399473</a:t>
            </a:r>
          </a:p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452037" y="4434375"/>
            <a:ext cx="42399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Advisor: Matthew Anderson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Results</a:t>
            </a:r>
          </a:p>
        </p:txBody>
      </p:sp>
      <p:pic>
        <p:nvPicPr>
          <p:cNvPr descr="10_files.pn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426" y="1063375"/>
            <a:ext cx="6239125" cy="375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_files.png"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2437" y="1052624"/>
            <a:ext cx="6239125" cy="3771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00_files.png"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2462" y="1052625"/>
            <a:ext cx="6239099" cy="377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Conclusions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MINIX 3 is clearly focused on reliability over performance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More of a research project than a usable OS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This particular OS is not as robust as the developers claim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Future Work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Perform tests in a more stable environment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Develop a more comprehensive test plan</a:t>
            </a: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○"/>
            </a:pPr>
            <a:r>
              <a:rPr lang="en" sz="2400">
                <a:solidFill>
                  <a:schemeClr val="dk2"/>
                </a:solidFill>
              </a:rPr>
              <a:t>Devise a way to accurately use more robust profiling tools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Thank You!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3550"/>
            <a:ext cx="8772525" cy="297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29" name="Shape 129"/>
          <p:cNvSpPr txBox="1"/>
          <p:nvPr/>
        </p:nvSpPr>
        <p:spPr>
          <a:xfrm>
            <a:off x="1070850" y="4817706"/>
            <a:ext cx="7002300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https://howwewatch.files.wordpress.com/2011/05/calvin_hobbes_efficiency.gif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52400" y="991110"/>
            <a:ext cx="87726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Special Thanks: Matt Anderson, Tom Yanuklis, The MINIX 3 Devs, Pete, Frank, and Jakub Kaczmarzyk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What is MINIX 3?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65200" y="4788235"/>
            <a:ext cx="5613599" cy="32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https://en.wikipedia.org/wiki/Microkernel#/media/File:OS-structure.svg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200" y="992025"/>
            <a:ext cx="6979599" cy="372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Background</a:t>
            </a:r>
          </a:p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Built for reliability, not for speed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75000"/>
              <a:buChar char="○"/>
            </a:pPr>
            <a:r>
              <a:rPr lang="en" sz="2400">
                <a:solidFill>
                  <a:schemeClr val="dk2"/>
                </a:solidFill>
              </a:rPr>
              <a:t>Implemented in only 12 thousand lines of code (less bloat, easier to track bugs)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1001" y="2903750"/>
            <a:ext cx="3115800" cy="207717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457200" y="3361225"/>
            <a:ext cx="4966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“...crashes of a system component can in many cases be automatically and transparently recovered without human intervention.”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2518200" y="4512025"/>
            <a:ext cx="2905200" cy="3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>
              <a:spcBef>
                <a:spcPts val="0"/>
              </a:spcBef>
              <a:buClr>
                <a:schemeClr val="dk2"/>
              </a:buClr>
              <a:buSzPct val="100000"/>
              <a:buChar char="-"/>
            </a:pPr>
            <a:r>
              <a:rPr lang="en" sz="1800">
                <a:solidFill>
                  <a:schemeClr val="dk2"/>
                </a:solidFill>
              </a:rPr>
              <a:t>Andrew Tennenbaum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Emulating a Mobile Device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393" y="1351645"/>
            <a:ext cx="2743628" cy="182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2580" y="1376847"/>
            <a:ext cx="1369670" cy="1775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725" y="1405027"/>
            <a:ext cx="2015618" cy="196669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2540600" y="1981882"/>
            <a:ext cx="759599" cy="7595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6227503" y="1981882"/>
            <a:ext cx="759599" cy="759599"/>
          </a:xfrm>
          <a:prstGeom prst="mathPlus">
            <a:avLst>
              <a:gd fmla="val 23520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14900" y="3487650"/>
            <a:ext cx="89142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chemeClr val="dk2"/>
                </a:solidFill>
              </a:rPr>
              <a:t>Challenges: restricted kernel access, protected memory, restricted UI port access, and restricted interprocess communication (IPC)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070850" y="4684248"/>
            <a:ext cx="7002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http://cdn.arstechnica.net/wp-content/uploads/2013/04/BeagleBoneBlack01-640x426.png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Performance vs. Reliability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Is the tradeoff in performance worth the added reliability?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Use profiling tools to compare program execution on two different operating systems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2400">
                <a:solidFill>
                  <a:schemeClr val="dk2"/>
                </a:solidFill>
              </a:rPr>
              <a:t>Statistical profiler on MINIX 3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2400">
                <a:solidFill>
                  <a:schemeClr val="dk2"/>
                </a:solidFill>
              </a:rPr>
              <a:t>DTrace on FreeBSD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774" y="3634074"/>
            <a:ext cx="2910449" cy="1050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1070850" y="4713226"/>
            <a:ext cx="7002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2"/>
                </a:solidFill>
              </a:rPr>
              <a:t>https://www.freebsd.org/logo/logo-full.png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More on IPC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Because MINIX 3 is a microkernel, more IPC must take place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Sender/receiver will block unless the other process is waiting to interact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Components, such as the FS, exists in user-space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Methods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Test the filesystem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Use a VM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1800" y="1949274"/>
            <a:ext cx="7340399" cy="28397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1070850" y="4814647"/>
            <a:ext cx="7002300" cy="3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http://www.usna.edu/Users/cs/aviv/classes/ic221/s14/lec/02/img/unixfs.png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Profiling in MINIX 3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Static profiler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75000"/>
              <a:buChar char="○"/>
            </a:pPr>
            <a:r>
              <a:rPr lang="en" sz="2400">
                <a:solidFill>
                  <a:schemeClr val="dk2"/>
                </a:solidFill>
              </a:rPr>
              <a:t>Does not make binary modifications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Two types of statistical profiling: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75000"/>
              <a:buChar char="○"/>
            </a:pPr>
            <a:r>
              <a:rPr lang="en" sz="2400">
                <a:solidFill>
                  <a:schemeClr val="dk2"/>
                </a:solidFill>
              </a:rPr>
              <a:t>One allows kernel profiling, one does not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NMI profiling is broken: cannot profile the kernel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dk1"/>
                </a:solidFill>
              </a:rPr>
              <a:t>Profiling in FreeBSD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063375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Font typeface="Arial"/>
              <a:buChar char="●"/>
            </a:pPr>
            <a:r>
              <a:rPr lang="en" sz="2400">
                <a:solidFill>
                  <a:schemeClr val="dk2"/>
                </a:solidFill>
              </a:rPr>
              <a:t>DTrace (Dynamic Trace) is a kernel module for FreeBSD and other Unix-like operating systems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75000"/>
              <a:buChar char="●"/>
            </a:pPr>
            <a:r>
              <a:rPr lang="en" sz="2400">
                <a:solidFill>
                  <a:schemeClr val="dk2"/>
                </a:solidFill>
              </a:rPr>
              <a:t>Specify “probes” that fire under certain conditions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1486" y="3414349"/>
            <a:ext cx="2961025" cy="1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2399850" y="4692900"/>
            <a:ext cx="43443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http://www.rwaconsultants.com/sites/default/files/Sun-Microsystems-1.png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