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30175200" cy="40233600"/>
  <p:notesSz cx="28441650" cy="34893250"/>
  <p:defaultTextStyle>
    <a:defPPr>
      <a:defRPr lang="en-US"/>
    </a:defPPr>
    <a:lvl1pPr algn="l" rtl="0" fontAlgn="base">
      <a:spcBef>
        <a:spcPct val="0"/>
      </a:spcBef>
      <a:spcAft>
        <a:spcPct val="0"/>
      </a:spcAft>
      <a:defRPr sz="7900" kern="1200">
        <a:solidFill>
          <a:schemeClr val="tx1"/>
        </a:solidFill>
        <a:latin typeface="Arial" charset="0"/>
        <a:ea typeface="+mn-ea"/>
        <a:cs typeface="+mn-cs"/>
      </a:defRPr>
    </a:lvl1pPr>
    <a:lvl2pPr marL="488930" algn="l" rtl="0" fontAlgn="base">
      <a:spcBef>
        <a:spcPct val="0"/>
      </a:spcBef>
      <a:spcAft>
        <a:spcPct val="0"/>
      </a:spcAft>
      <a:defRPr sz="7900" kern="1200">
        <a:solidFill>
          <a:schemeClr val="tx1"/>
        </a:solidFill>
        <a:latin typeface="Arial" charset="0"/>
        <a:ea typeface="+mn-ea"/>
        <a:cs typeface="+mn-cs"/>
      </a:defRPr>
    </a:lvl2pPr>
    <a:lvl3pPr marL="977859" algn="l" rtl="0" fontAlgn="base">
      <a:spcBef>
        <a:spcPct val="0"/>
      </a:spcBef>
      <a:spcAft>
        <a:spcPct val="0"/>
      </a:spcAft>
      <a:defRPr sz="7900" kern="1200">
        <a:solidFill>
          <a:schemeClr val="tx1"/>
        </a:solidFill>
        <a:latin typeface="Arial" charset="0"/>
        <a:ea typeface="+mn-ea"/>
        <a:cs typeface="+mn-cs"/>
      </a:defRPr>
    </a:lvl3pPr>
    <a:lvl4pPr marL="1466789" algn="l" rtl="0" fontAlgn="base">
      <a:spcBef>
        <a:spcPct val="0"/>
      </a:spcBef>
      <a:spcAft>
        <a:spcPct val="0"/>
      </a:spcAft>
      <a:defRPr sz="7900" kern="1200">
        <a:solidFill>
          <a:schemeClr val="tx1"/>
        </a:solidFill>
        <a:latin typeface="Arial" charset="0"/>
        <a:ea typeface="+mn-ea"/>
        <a:cs typeface="+mn-cs"/>
      </a:defRPr>
    </a:lvl4pPr>
    <a:lvl5pPr marL="1955719" algn="l" rtl="0" fontAlgn="base">
      <a:spcBef>
        <a:spcPct val="0"/>
      </a:spcBef>
      <a:spcAft>
        <a:spcPct val="0"/>
      </a:spcAft>
      <a:defRPr sz="7900" kern="1200">
        <a:solidFill>
          <a:schemeClr val="tx1"/>
        </a:solidFill>
        <a:latin typeface="Arial" charset="0"/>
        <a:ea typeface="+mn-ea"/>
        <a:cs typeface="+mn-cs"/>
      </a:defRPr>
    </a:lvl5pPr>
    <a:lvl6pPr marL="2444648" algn="l" defTabSz="977859" rtl="0" eaLnBrk="1" latinLnBrk="0" hangingPunct="1">
      <a:defRPr sz="7900" kern="1200">
        <a:solidFill>
          <a:schemeClr val="tx1"/>
        </a:solidFill>
        <a:latin typeface="Arial" charset="0"/>
        <a:ea typeface="+mn-ea"/>
        <a:cs typeface="+mn-cs"/>
      </a:defRPr>
    </a:lvl6pPr>
    <a:lvl7pPr marL="2933578" algn="l" defTabSz="977859" rtl="0" eaLnBrk="1" latinLnBrk="0" hangingPunct="1">
      <a:defRPr sz="7900" kern="1200">
        <a:solidFill>
          <a:schemeClr val="tx1"/>
        </a:solidFill>
        <a:latin typeface="Arial" charset="0"/>
        <a:ea typeface="+mn-ea"/>
        <a:cs typeface="+mn-cs"/>
      </a:defRPr>
    </a:lvl7pPr>
    <a:lvl8pPr marL="3422508" algn="l" defTabSz="977859" rtl="0" eaLnBrk="1" latinLnBrk="0" hangingPunct="1">
      <a:defRPr sz="7900" kern="1200">
        <a:solidFill>
          <a:schemeClr val="tx1"/>
        </a:solidFill>
        <a:latin typeface="Arial" charset="0"/>
        <a:ea typeface="+mn-ea"/>
        <a:cs typeface="+mn-cs"/>
      </a:defRPr>
    </a:lvl8pPr>
    <a:lvl9pPr marL="3911437" algn="l" defTabSz="977859" rtl="0" eaLnBrk="1" latinLnBrk="0" hangingPunct="1">
      <a:defRPr sz="79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0FF00"/>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5" d="100"/>
          <a:sy n="75" d="100"/>
        </p:scale>
        <p:origin x="-1312" y="352"/>
      </p:cViewPr>
      <p:guideLst>
        <p:guide orient="horz" pos="12672"/>
        <p:guide pos="950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interSettings" Target="printerSettings/printerSettings1.bin"/><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2" y="0"/>
            <a:ext cx="12323855" cy="1744663"/>
          </a:xfrm>
          <a:prstGeom prst="rect">
            <a:avLst/>
          </a:prstGeom>
          <a:noFill/>
          <a:ln w="9525">
            <a:noFill/>
            <a:miter lim="800000"/>
            <a:headEnd/>
            <a:tailEnd/>
          </a:ln>
          <a:effectLst/>
        </p:spPr>
        <p:txBody>
          <a:bodyPr vert="horz" wrap="square" lIns="355976" tIns="177988" rIns="355976" bIns="177988" numCol="1" anchor="t" anchorCtr="0" compatLnSpc="1">
            <a:prstTxWarp prst="textNoShape">
              <a:avLst/>
            </a:prstTxWarp>
          </a:bodyPr>
          <a:lstStyle>
            <a:lvl1pPr>
              <a:defRPr sz="4700"/>
            </a:lvl1pPr>
          </a:lstStyle>
          <a:p>
            <a:endParaRPr lang="en-US"/>
          </a:p>
        </p:txBody>
      </p:sp>
      <p:sp>
        <p:nvSpPr>
          <p:cNvPr id="3075" name="Rectangle 3"/>
          <p:cNvSpPr>
            <a:spLocks noGrp="1" noChangeArrowheads="1"/>
          </p:cNvSpPr>
          <p:nvPr>
            <p:ph type="dt" idx="1"/>
          </p:nvPr>
        </p:nvSpPr>
        <p:spPr bwMode="auto">
          <a:xfrm>
            <a:off x="16111347" y="0"/>
            <a:ext cx="12323855" cy="1744663"/>
          </a:xfrm>
          <a:prstGeom prst="rect">
            <a:avLst/>
          </a:prstGeom>
          <a:noFill/>
          <a:ln w="9525">
            <a:noFill/>
            <a:miter lim="800000"/>
            <a:headEnd/>
            <a:tailEnd/>
          </a:ln>
          <a:effectLst/>
        </p:spPr>
        <p:txBody>
          <a:bodyPr vert="horz" wrap="square" lIns="355976" tIns="177988" rIns="355976" bIns="177988" numCol="1" anchor="t" anchorCtr="0" compatLnSpc="1">
            <a:prstTxWarp prst="textNoShape">
              <a:avLst/>
            </a:prstTxWarp>
          </a:bodyPr>
          <a:lstStyle>
            <a:lvl1pPr algn="r">
              <a:defRPr sz="4700"/>
            </a:lvl1pPr>
          </a:lstStyle>
          <a:p>
            <a:endParaRPr lang="en-US"/>
          </a:p>
        </p:txBody>
      </p:sp>
      <p:sp>
        <p:nvSpPr>
          <p:cNvPr id="3076" name="Rectangle 4"/>
          <p:cNvSpPr>
            <a:spLocks noGrp="1" noRot="1" noChangeAspect="1" noChangeArrowheads="1" noTextEdit="1"/>
          </p:cNvSpPr>
          <p:nvPr>
            <p:ph type="sldImg" idx="2"/>
          </p:nvPr>
        </p:nvSpPr>
        <p:spPr bwMode="auto">
          <a:xfrm>
            <a:off x="9313863" y="2617788"/>
            <a:ext cx="9813925" cy="13084175"/>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2845460" y="16574294"/>
            <a:ext cx="22750739" cy="15701963"/>
          </a:xfrm>
          <a:prstGeom prst="rect">
            <a:avLst/>
          </a:prstGeom>
          <a:noFill/>
          <a:ln w="9525">
            <a:noFill/>
            <a:miter lim="800000"/>
            <a:headEnd/>
            <a:tailEnd/>
          </a:ln>
          <a:effectLst/>
        </p:spPr>
        <p:txBody>
          <a:bodyPr vert="horz" wrap="square" lIns="355976" tIns="177988" rIns="355976" bIns="17798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8" name="Rectangle 6"/>
          <p:cNvSpPr>
            <a:spLocks noGrp="1" noChangeArrowheads="1"/>
          </p:cNvSpPr>
          <p:nvPr>
            <p:ph type="ftr" sz="quarter" idx="4"/>
          </p:nvPr>
        </p:nvSpPr>
        <p:spPr bwMode="auto">
          <a:xfrm>
            <a:off x="2" y="33142614"/>
            <a:ext cx="12323855" cy="1744663"/>
          </a:xfrm>
          <a:prstGeom prst="rect">
            <a:avLst/>
          </a:prstGeom>
          <a:noFill/>
          <a:ln w="9525">
            <a:noFill/>
            <a:miter lim="800000"/>
            <a:headEnd/>
            <a:tailEnd/>
          </a:ln>
          <a:effectLst/>
        </p:spPr>
        <p:txBody>
          <a:bodyPr vert="horz" wrap="square" lIns="355976" tIns="177988" rIns="355976" bIns="177988" numCol="1" anchor="b" anchorCtr="0" compatLnSpc="1">
            <a:prstTxWarp prst="textNoShape">
              <a:avLst/>
            </a:prstTxWarp>
          </a:bodyPr>
          <a:lstStyle>
            <a:lvl1pPr>
              <a:defRPr sz="4700"/>
            </a:lvl1pPr>
          </a:lstStyle>
          <a:p>
            <a:endParaRPr lang="en-US"/>
          </a:p>
        </p:txBody>
      </p:sp>
      <p:sp>
        <p:nvSpPr>
          <p:cNvPr id="3079" name="Rectangle 7"/>
          <p:cNvSpPr>
            <a:spLocks noGrp="1" noChangeArrowheads="1"/>
          </p:cNvSpPr>
          <p:nvPr>
            <p:ph type="sldNum" sz="quarter" idx="5"/>
          </p:nvPr>
        </p:nvSpPr>
        <p:spPr bwMode="auto">
          <a:xfrm>
            <a:off x="16111347" y="33142614"/>
            <a:ext cx="12323855" cy="1744663"/>
          </a:xfrm>
          <a:prstGeom prst="rect">
            <a:avLst/>
          </a:prstGeom>
          <a:noFill/>
          <a:ln w="9525">
            <a:noFill/>
            <a:miter lim="800000"/>
            <a:headEnd/>
            <a:tailEnd/>
          </a:ln>
          <a:effectLst/>
        </p:spPr>
        <p:txBody>
          <a:bodyPr vert="horz" wrap="square" lIns="355976" tIns="177988" rIns="355976" bIns="177988" numCol="1" anchor="b" anchorCtr="0" compatLnSpc="1">
            <a:prstTxWarp prst="textNoShape">
              <a:avLst/>
            </a:prstTxWarp>
          </a:bodyPr>
          <a:lstStyle>
            <a:lvl1pPr algn="r">
              <a:defRPr sz="4700"/>
            </a:lvl1pPr>
          </a:lstStyle>
          <a:p>
            <a:fld id="{4F7C90D1-3429-4635-9A51-EEEBDDEE66E8}" type="slidenum">
              <a:rPr lang="en-US"/>
              <a:pPr/>
              <a:t>‹#›</a:t>
            </a:fld>
            <a:endParaRPr lang="en-US"/>
          </a:p>
        </p:txBody>
      </p:sp>
    </p:spTree>
    <p:extLst>
      <p:ext uri="{BB962C8B-B14F-4D97-AF65-F5344CB8AC3E}">
        <p14:creationId xmlns:p14="http://schemas.microsoft.com/office/powerpoint/2010/main" val="98850627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300" kern="1200">
        <a:solidFill>
          <a:schemeClr val="tx1"/>
        </a:solidFill>
        <a:latin typeface="Arial" charset="0"/>
        <a:ea typeface="+mn-ea"/>
        <a:cs typeface="+mn-cs"/>
      </a:defRPr>
    </a:lvl1pPr>
    <a:lvl2pPr marL="488930" algn="l" rtl="0" fontAlgn="base">
      <a:spcBef>
        <a:spcPct val="30000"/>
      </a:spcBef>
      <a:spcAft>
        <a:spcPct val="0"/>
      </a:spcAft>
      <a:defRPr sz="1300" kern="1200">
        <a:solidFill>
          <a:schemeClr val="tx1"/>
        </a:solidFill>
        <a:latin typeface="Arial" charset="0"/>
        <a:ea typeface="+mn-ea"/>
        <a:cs typeface="+mn-cs"/>
      </a:defRPr>
    </a:lvl2pPr>
    <a:lvl3pPr marL="977859" algn="l" rtl="0" fontAlgn="base">
      <a:spcBef>
        <a:spcPct val="30000"/>
      </a:spcBef>
      <a:spcAft>
        <a:spcPct val="0"/>
      </a:spcAft>
      <a:defRPr sz="1300" kern="1200">
        <a:solidFill>
          <a:schemeClr val="tx1"/>
        </a:solidFill>
        <a:latin typeface="Arial" charset="0"/>
        <a:ea typeface="+mn-ea"/>
        <a:cs typeface="+mn-cs"/>
      </a:defRPr>
    </a:lvl3pPr>
    <a:lvl4pPr marL="1466789" algn="l" rtl="0" fontAlgn="base">
      <a:spcBef>
        <a:spcPct val="30000"/>
      </a:spcBef>
      <a:spcAft>
        <a:spcPct val="0"/>
      </a:spcAft>
      <a:defRPr sz="1300" kern="1200">
        <a:solidFill>
          <a:schemeClr val="tx1"/>
        </a:solidFill>
        <a:latin typeface="Arial" charset="0"/>
        <a:ea typeface="+mn-ea"/>
        <a:cs typeface="+mn-cs"/>
      </a:defRPr>
    </a:lvl4pPr>
    <a:lvl5pPr marL="1955719" algn="l" rtl="0" fontAlgn="base">
      <a:spcBef>
        <a:spcPct val="30000"/>
      </a:spcBef>
      <a:spcAft>
        <a:spcPct val="0"/>
      </a:spcAft>
      <a:defRPr sz="1300" kern="1200">
        <a:solidFill>
          <a:schemeClr val="tx1"/>
        </a:solidFill>
        <a:latin typeface="Arial" charset="0"/>
        <a:ea typeface="+mn-ea"/>
        <a:cs typeface="+mn-cs"/>
      </a:defRPr>
    </a:lvl5pPr>
    <a:lvl6pPr marL="2444648" algn="l" defTabSz="977859" rtl="0" eaLnBrk="1" latinLnBrk="0" hangingPunct="1">
      <a:defRPr sz="1300" kern="1200">
        <a:solidFill>
          <a:schemeClr val="tx1"/>
        </a:solidFill>
        <a:latin typeface="+mn-lt"/>
        <a:ea typeface="+mn-ea"/>
        <a:cs typeface="+mn-cs"/>
      </a:defRPr>
    </a:lvl6pPr>
    <a:lvl7pPr marL="2933578" algn="l" defTabSz="977859" rtl="0" eaLnBrk="1" latinLnBrk="0" hangingPunct="1">
      <a:defRPr sz="1300" kern="1200">
        <a:solidFill>
          <a:schemeClr val="tx1"/>
        </a:solidFill>
        <a:latin typeface="+mn-lt"/>
        <a:ea typeface="+mn-ea"/>
        <a:cs typeface="+mn-cs"/>
      </a:defRPr>
    </a:lvl7pPr>
    <a:lvl8pPr marL="3422508" algn="l" defTabSz="977859" rtl="0" eaLnBrk="1" latinLnBrk="0" hangingPunct="1">
      <a:defRPr sz="1300" kern="1200">
        <a:solidFill>
          <a:schemeClr val="tx1"/>
        </a:solidFill>
        <a:latin typeface="+mn-lt"/>
        <a:ea typeface="+mn-ea"/>
        <a:cs typeface="+mn-cs"/>
      </a:defRPr>
    </a:lvl8pPr>
    <a:lvl9pPr marL="3911437" algn="l" defTabSz="977859"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C8BD3E-E1F6-4E85-9CDF-D494EE93141E}" type="slidenum">
              <a:rPr lang="en-US"/>
              <a:pPr/>
              <a:t>1</a:t>
            </a:fld>
            <a:endParaRPr lang="en-US"/>
          </a:p>
        </p:txBody>
      </p:sp>
      <p:sp>
        <p:nvSpPr>
          <p:cNvPr id="4098" name="Rectangle 2"/>
          <p:cNvSpPr>
            <a:spLocks noGrp="1" noRot="1" noChangeAspect="1" noChangeArrowheads="1" noTextEdit="1"/>
          </p:cNvSpPr>
          <p:nvPr>
            <p:ph type="sldImg"/>
          </p:nvPr>
        </p:nvSpPr>
        <p:spPr>
          <a:xfrm>
            <a:off x="9313863" y="2617788"/>
            <a:ext cx="9813925" cy="13084175"/>
          </a:xfrm>
          <a:ln/>
        </p:spPr>
      </p:sp>
      <p:sp>
        <p:nvSpPr>
          <p:cNvPr id="4099"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62485" y="12497912"/>
            <a:ext cx="25650230" cy="8624728"/>
          </a:xfrm>
        </p:spPr>
        <p:txBody>
          <a:bodyPr/>
          <a:lstStyle/>
          <a:p>
            <a:r>
              <a:rPr lang="en-US" smtClean="0"/>
              <a:t>Click to edit Master title style</a:t>
            </a:r>
            <a:endParaRPr lang="en-US"/>
          </a:p>
        </p:txBody>
      </p:sp>
      <p:sp>
        <p:nvSpPr>
          <p:cNvPr id="3" name="Subtitle 2"/>
          <p:cNvSpPr>
            <a:spLocks noGrp="1"/>
          </p:cNvSpPr>
          <p:nvPr>
            <p:ph type="subTitle" idx="1"/>
          </p:nvPr>
        </p:nvSpPr>
        <p:spPr>
          <a:xfrm>
            <a:off x="4526609" y="22799040"/>
            <a:ext cx="21121985" cy="10281920"/>
          </a:xfrm>
        </p:spPr>
        <p:txBody>
          <a:bodyPr/>
          <a:lstStyle>
            <a:lvl1pPr marL="0" indent="0" algn="ctr">
              <a:buNone/>
              <a:defRPr/>
            </a:lvl1pPr>
            <a:lvl2pPr marL="488930" indent="0" algn="ctr">
              <a:buNone/>
              <a:defRPr/>
            </a:lvl2pPr>
            <a:lvl3pPr marL="977859" indent="0" algn="ctr">
              <a:buNone/>
              <a:defRPr/>
            </a:lvl3pPr>
            <a:lvl4pPr marL="1466789" indent="0" algn="ctr">
              <a:buNone/>
              <a:defRPr/>
            </a:lvl4pPr>
            <a:lvl5pPr marL="1955719" indent="0" algn="ctr">
              <a:buNone/>
              <a:defRPr/>
            </a:lvl5pPr>
            <a:lvl6pPr marL="2444648" indent="0" algn="ctr">
              <a:buNone/>
              <a:defRPr/>
            </a:lvl6pPr>
            <a:lvl7pPr marL="2933578" indent="0" algn="ctr">
              <a:buNone/>
              <a:defRPr/>
            </a:lvl7pPr>
            <a:lvl8pPr marL="3422508" indent="0" algn="ctr">
              <a:buNone/>
              <a:defRPr/>
            </a:lvl8pPr>
            <a:lvl9pPr marL="3911437"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B62511B-088F-49BE-9F9D-24FE528AD0AD}"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AB7C563-F5B2-4FD9-9007-3ECA8271F854}"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876693" y="1613535"/>
            <a:ext cx="6789092" cy="3432429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09415" y="1613535"/>
            <a:ext cx="20210116" cy="343242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7C57D0F-A6E4-4975-8789-BA0F3703C432}"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6F1748B-3CB5-4097-8BE0-EE3EA151CC52}"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383632" y="25853232"/>
            <a:ext cx="25648593" cy="7990840"/>
          </a:xfrm>
        </p:spPr>
        <p:txBody>
          <a:bodyPr anchor="t"/>
          <a:lstStyle>
            <a:lvl1pPr algn="l">
              <a:defRPr sz="4300" b="1" cap="all"/>
            </a:lvl1pPr>
          </a:lstStyle>
          <a:p>
            <a:r>
              <a:rPr lang="en-US" smtClean="0"/>
              <a:t>Click to edit Master title style</a:t>
            </a:r>
            <a:endParaRPr lang="en-US"/>
          </a:p>
        </p:txBody>
      </p:sp>
      <p:sp>
        <p:nvSpPr>
          <p:cNvPr id="3" name="Text Placeholder 2"/>
          <p:cNvSpPr>
            <a:spLocks noGrp="1"/>
          </p:cNvSpPr>
          <p:nvPr>
            <p:ph type="body" idx="1"/>
          </p:nvPr>
        </p:nvSpPr>
        <p:spPr>
          <a:xfrm>
            <a:off x="2383632" y="17052132"/>
            <a:ext cx="25648593" cy="8801100"/>
          </a:xfrm>
        </p:spPr>
        <p:txBody>
          <a:bodyPr anchor="b"/>
          <a:lstStyle>
            <a:lvl1pPr marL="0" indent="0">
              <a:buNone/>
              <a:defRPr sz="2100"/>
            </a:lvl1pPr>
            <a:lvl2pPr marL="488930" indent="0">
              <a:buNone/>
              <a:defRPr sz="1900"/>
            </a:lvl2pPr>
            <a:lvl3pPr marL="977859" indent="0">
              <a:buNone/>
              <a:defRPr sz="1700"/>
            </a:lvl3pPr>
            <a:lvl4pPr marL="1466789" indent="0">
              <a:buNone/>
              <a:defRPr sz="1500"/>
            </a:lvl4pPr>
            <a:lvl5pPr marL="1955719" indent="0">
              <a:buNone/>
              <a:defRPr sz="1500"/>
            </a:lvl5pPr>
            <a:lvl6pPr marL="2444648" indent="0">
              <a:buNone/>
              <a:defRPr sz="1500"/>
            </a:lvl6pPr>
            <a:lvl7pPr marL="2933578" indent="0">
              <a:buNone/>
              <a:defRPr sz="1500"/>
            </a:lvl7pPr>
            <a:lvl8pPr marL="3422508" indent="0">
              <a:buNone/>
              <a:defRPr sz="1500"/>
            </a:lvl8pPr>
            <a:lvl9pPr marL="3911437" indent="0">
              <a:buNone/>
              <a:defRPr sz="15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471AF70-A8CC-40D7-AAAC-3C17C3A1D6B1}"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09415" y="9387840"/>
            <a:ext cx="13499604" cy="26549985"/>
          </a:xfrm>
        </p:spPr>
        <p:txBody>
          <a:bodyPr/>
          <a:lstStyle>
            <a:lvl1pPr>
              <a:defRPr sz="3000"/>
            </a:lvl1pPr>
            <a:lvl2pPr>
              <a:defRPr sz="26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5166182" y="9387840"/>
            <a:ext cx="13499604" cy="26549985"/>
          </a:xfrm>
        </p:spPr>
        <p:txBody>
          <a:bodyPr/>
          <a:lstStyle>
            <a:lvl1pPr>
              <a:defRPr sz="3000"/>
            </a:lvl1pPr>
            <a:lvl2pPr>
              <a:defRPr sz="26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E01F5E1-B220-496C-BBB5-D22F45FDCC13}"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09415" y="1611789"/>
            <a:ext cx="27156370" cy="670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09415" y="9005412"/>
            <a:ext cx="13332619" cy="3754438"/>
          </a:xfrm>
        </p:spPr>
        <p:txBody>
          <a:bodyPr anchor="b"/>
          <a:lstStyle>
            <a:lvl1pPr marL="0" indent="0">
              <a:buNone/>
              <a:defRPr sz="2600" b="1"/>
            </a:lvl1pPr>
            <a:lvl2pPr marL="488930" indent="0">
              <a:buNone/>
              <a:defRPr sz="2100" b="1"/>
            </a:lvl2pPr>
            <a:lvl3pPr marL="977859" indent="0">
              <a:buNone/>
              <a:defRPr sz="1900" b="1"/>
            </a:lvl3pPr>
            <a:lvl4pPr marL="1466789" indent="0">
              <a:buNone/>
              <a:defRPr sz="1700" b="1"/>
            </a:lvl4pPr>
            <a:lvl5pPr marL="1955719" indent="0">
              <a:buNone/>
              <a:defRPr sz="1700" b="1"/>
            </a:lvl5pPr>
            <a:lvl6pPr marL="2444648" indent="0">
              <a:buNone/>
              <a:defRPr sz="1700" b="1"/>
            </a:lvl6pPr>
            <a:lvl7pPr marL="2933578" indent="0">
              <a:buNone/>
              <a:defRPr sz="1700" b="1"/>
            </a:lvl7pPr>
            <a:lvl8pPr marL="3422508" indent="0">
              <a:buNone/>
              <a:defRPr sz="1700" b="1"/>
            </a:lvl8pPr>
            <a:lvl9pPr marL="3911437" indent="0">
              <a:buNone/>
              <a:defRPr sz="1700" b="1"/>
            </a:lvl9pPr>
          </a:lstStyle>
          <a:p>
            <a:pPr lvl="0"/>
            <a:r>
              <a:rPr lang="en-US" smtClean="0"/>
              <a:t>Click to edit Master text styles</a:t>
            </a:r>
          </a:p>
        </p:txBody>
      </p:sp>
      <p:sp>
        <p:nvSpPr>
          <p:cNvPr id="4" name="Content Placeholder 3"/>
          <p:cNvSpPr>
            <a:spLocks noGrp="1"/>
          </p:cNvSpPr>
          <p:nvPr>
            <p:ph sz="half" idx="2"/>
          </p:nvPr>
        </p:nvSpPr>
        <p:spPr>
          <a:xfrm>
            <a:off x="1509415" y="12759850"/>
            <a:ext cx="13332619" cy="23179723"/>
          </a:xfrm>
        </p:spPr>
        <p:txBody>
          <a:bodyPr/>
          <a:lstStyle>
            <a:lvl1pPr>
              <a:defRPr sz="26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5328255" y="9005412"/>
            <a:ext cx="13337530" cy="3754438"/>
          </a:xfrm>
        </p:spPr>
        <p:txBody>
          <a:bodyPr anchor="b"/>
          <a:lstStyle>
            <a:lvl1pPr marL="0" indent="0">
              <a:buNone/>
              <a:defRPr sz="2600" b="1"/>
            </a:lvl1pPr>
            <a:lvl2pPr marL="488930" indent="0">
              <a:buNone/>
              <a:defRPr sz="2100" b="1"/>
            </a:lvl2pPr>
            <a:lvl3pPr marL="977859" indent="0">
              <a:buNone/>
              <a:defRPr sz="1900" b="1"/>
            </a:lvl3pPr>
            <a:lvl4pPr marL="1466789" indent="0">
              <a:buNone/>
              <a:defRPr sz="1700" b="1"/>
            </a:lvl4pPr>
            <a:lvl5pPr marL="1955719" indent="0">
              <a:buNone/>
              <a:defRPr sz="1700" b="1"/>
            </a:lvl5pPr>
            <a:lvl6pPr marL="2444648" indent="0">
              <a:buNone/>
              <a:defRPr sz="1700" b="1"/>
            </a:lvl6pPr>
            <a:lvl7pPr marL="2933578" indent="0">
              <a:buNone/>
              <a:defRPr sz="1700" b="1"/>
            </a:lvl7pPr>
            <a:lvl8pPr marL="3422508" indent="0">
              <a:buNone/>
              <a:defRPr sz="1700" b="1"/>
            </a:lvl8pPr>
            <a:lvl9pPr marL="3911437" indent="0">
              <a:buNone/>
              <a:defRPr sz="1700" b="1"/>
            </a:lvl9pPr>
          </a:lstStyle>
          <a:p>
            <a:pPr lvl="0"/>
            <a:r>
              <a:rPr lang="en-US" smtClean="0"/>
              <a:t>Click to edit Master text styles</a:t>
            </a:r>
          </a:p>
        </p:txBody>
      </p:sp>
      <p:sp>
        <p:nvSpPr>
          <p:cNvPr id="6" name="Content Placeholder 5"/>
          <p:cNvSpPr>
            <a:spLocks noGrp="1"/>
          </p:cNvSpPr>
          <p:nvPr>
            <p:ph sz="quarter" idx="4"/>
          </p:nvPr>
        </p:nvSpPr>
        <p:spPr>
          <a:xfrm>
            <a:off x="15328255" y="12759850"/>
            <a:ext cx="13337530" cy="23179723"/>
          </a:xfrm>
        </p:spPr>
        <p:txBody>
          <a:bodyPr/>
          <a:lstStyle>
            <a:lvl1pPr>
              <a:defRPr sz="26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1960D2BF-3DCA-486A-A0BA-012E4409588E}"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31108475-284D-4F1D-9E23-E9E50A25AB8B}"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E8783C95-46ED-44A2-85AB-06D818963178}"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09415" y="1601312"/>
            <a:ext cx="9927431" cy="6817360"/>
          </a:xfrm>
        </p:spPr>
        <p:txBody>
          <a:bodyPr anchor="b"/>
          <a:lstStyle>
            <a:lvl1pPr algn="l">
              <a:defRPr sz="2100" b="1"/>
            </a:lvl1pPr>
          </a:lstStyle>
          <a:p>
            <a:r>
              <a:rPr lang="en-US" smtClean="0"/>
              <a:t>Click to edit Master title style</a:t>
            </a:r>
            <a:endParaRPr lang="en-US"/>
          </a:p>
        </p:txBody>
      </p:sp>
      <p:sp>
        <p:nvSpPr>
          <p:cNvPr id="3" name="Content Placeholder 2"/>
          <p:cNvSpPr>
            <a:spLocks noGrp="1"/>
          </p:cNvSpPr>
          <p:nvPr>
            <p:ph idx="1"/>
          </p:nvPr>
        </p:nvSpPr>
        <p:spPr>
          <a:xfrm>
            <a:off x="11797010" y="1601312"/>
            <a:ext cx="16868775" cy="34338260"/>
          </a:xfrm>
        </p:spPr>
        <p:txBody>
          <a:bodyPr/>
          <a:lstStyle>
            <a:lvl1pPr>
              <a:defRPr sz="3400"/>
            </a:lvl1pPr>
            <a:lvl2pPr>
              <a:defRPr sz="3000"/>
            </a:lvl2pPr>
            <a:lvl3pPr>
              <a:defRPr sz="26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509415" y="8418672"/>
            <a:ext cx="9927431" cy="27520900"/>
          </a:xfrm>
        </p:spPr>
        <p:txBody>
          <a:bodyPr/>
          <a:lstStyle>
            <a:lvl1pPr marL="0" indent="0">
              <a:buNone/>
              <a:defRPr sz="1500"/>
            </a:lvl1pPr>
            <a:lvl2pPr marL="488930" indent="0">
              <a:buNone/>
              <a:defRPr sz="1300"/>
            </a:lvl2pPr>
            <a:lvl3pPr marL="977859" indent="0">
              <a:buNone/>
              <a:defRPr sz="1100"/>
            </a:lvl3pPr>
            <a:lvl4pPr marL="1466789" indent="0">
              <a:buNone/>
              <a:defRPr sz="1000"/>
            </a:lvl4pPr>
            <a:lvl5pPr marL="1955719" indent="0">
              <a:buNone/>
              <a:defRPr sz="1000"/>
            </a:lvl5pPr>
            <a:lvl6pPr marL="2444648" indent="0">
              <a:buNone/>
              <a:defRPr sz="1000"/>
            </a:lvl6pPr>
            <a:lvl7pPr marL="2933578" indent="0">
              <a:buNone/>
              <a:defRPr sz="1000"/>
            </a:lvl7pPr>
            <a:lvl8pPr marL="3422508" indent="0">
              <a:buNone/>
              <a:defRPr sz="1000"/>
            </a:lvl8pPr>
            <a:lvl9pPr marL="3911437"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F22B979-3160-425A-B28F-6DAB4C85AE27}"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14877" y="28163520"/>
            <a:ext cx="18104792" cy="3324860"/>
          </a:xfrm>
        </p:spPr>
        <p:txBody>
          <a:bodyPr anchor="b"/>
          <a:lstStyle>
            <a:lvl1pPr algn="l">
              <a:defRPr sz="2100" b="1"/>
            </a:lvl1pPr>
          </a:lstStyle>
          <a:p>
            <a:r>
              <a:rPr lang="en-US" smtClean="0"/>
              <a:t>Click to edit Master title style</a:t>
            </a:r>
            <a:endParaRPr lang="en-US"/>
          </a:p>
        </p:txBody>
      </p:sp>
      <p:sp>
        <p:nvSpPr>
          <p:cNvPr id="3" name="Picture Placeholder 2"/>
          <p:cNvSpPr>
            <a:spLocks noGrp="1"/>
          </p:cNvSpPr>
          <p:nvPr>
            <p:ph type="pic" idx="1"/>
          </p:nvPr>
        </p:nvSpPr>
        <p:spPr>
          <a:xfrm>
            <a:off x="5914877" y="3595529"/>
            <a:ext cx="18104792" cy="24140160"/>
          </a:xfrm>
        </p:spPr>
        <p:txBody>
          <a:bodyPr/>
          <a:lstStyle>
            <a:lvl1pPr marL="0" indent="0">
              <a:buNone/>
              <a:defRPr sz="3400"/>
            </a:lvl1pPr>
            <a:lvl2pPr marL="488930" indent="0">
              <a:buNone/>
              <a:defRPr sz="3000"/>
            </a:lvl2pPr>
            <a:lvl3pPr marL="977859" indent="0">
              <a:buNone/>
              <a:defRPr sz="2600"/>
            </a:lvl3pPr>
            <a:lvl4pPr marL="1466789" indent="0">
              <a:buNone/>
              <a:defRPr sz="2100"/>
            </a:lvl4pPr>
            <a:lvl5pPr marL="1955719" indent="0">
              <a:buNone/>
              <a:defRPr sz="2100"/>
            </a:lvl5pPr>
            <a:lvl6pPr marL="2444648" indent="0">
              <a:buNone/>
              <a:defRPr sz="2100"/>
            </a:lvl6pPr>
            <a:lvl7pPr marL="2933578" indent="0">
              <a:buNone/>
              <a:defRPr sz="2100"/>
            </a:lvl7pPr>
            <a:lvl8pPr marL="3422508" indent="0">
              <a:buNone/>
              <a:defRPr sz="2100"/>
            </a:lvl8pPr>
            <a:lvl9pPr marL="3911437" indent="0">
              <a:buNone/>
              <a:defRPr sz="2100"/>
            </a:lvl9pPr>
          </a:lstStyle>
          <a:p>
            <a:endParaRPr lang="en-US"/>
          </a:p>
        </p:txBody>
      </p:sp>
      <p:sp>
        <p:nvSpPr>
          <p:cNvPr id="4" name="Text Placeholder 3"/>
          <p:cNvSpPr>
            <a:spLocks noGrp="1"/>
          </p:cNvSpPr>
          <p:nvPr>
            <p:ph type="body" sz="half" idx="2"/>
          </p:nvPr>
        </p:nvSpPr>
        <p:spPr>
          <a:xfrm>
            <a:off x="5914877" y="31488380"/>
            <a:ext cx="18104792" cy="4721860"/>
          </a:xfrm>
        </p:spPr>
        <p:txBody>
          <a:bodyPr/>
          <a:lstStyle>
            <a:lvl1pPr marL="0" indent="0">
              <a:buNone/>
              <a:defRPr sz="1500"/>
            </a:lvl1pPr>
            <a:lvl2pPr marL="488930" indent="0">
              <a:buNone/>
              <a:defRPr sz="1300"/>
            </a:lvl2pPr>
            <a:lvl3pPr marL="977859" indent="0">
              <a:buNone/>
              <a:defRPr sz="1100"/>
            </a:lvl3pPr>
            <a:lvl4pPr marL="1466789" indent="0">
              <a:buNone/>
              <a:defRPr sz="1000"/>
            </a:lvl4pPr>
            <a:lvl5pPr marL="1955719" indent="0">
              <a:buNone/>
              <a:defRPr sz="1000"/>
            </a:lvl5pPr>
            <a:lvl6pPr marL="2444648" indent="0">
              <a:buNone/>
              <a:defRPr sz="1000"/>
            </a:lvl6pPr>
            <a:lvl7pPr marL="2933578" indent="0">
              <a:buNone/>
              <a:defRPr sz="1000"/>
            </a:lvl7pPr>
            <a:lvl8pPr marL="3422508" indent="0">
              <a:buNone/>
              <a:defRPr sz="1000"/>
            </a:lvl8pPr>
            <a:lvl9pPr marL="3911437"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1C3E4C9-B11A-4C37-B9F8-841055F734BF}"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509415" y="1613535"/>
            <a:ext cx="27156370" cy="6705600"/>
          </a:xfrm>
          <a:prstGeom prst="rect">
            <a:avLst/>
          </a:prstGeom>
          <a:noFill/>
          <a:ln w="9525">
            <a:noFill/>
            <a:miter lim="800000"/>
            <a:headEnd/>
            <a:tailEnd/>
          </a:ln>
          <a:effectLst/>
        </p:spPr>
        <p:txBody>
          <a:bodyPr vert="horz" wrap="square" lIns="402310" tIns="201155" rIns="402310" bIns="201155"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509415" y="9387840"/>
            <a:ext cx="27156370" cy="26549985"/>
          </a:xfrm>
          <a:prstGeom prst="rect">
            <a:avLst/>
          </a:prstGeom>
          <a:noFill/>
          <a:ln w="9525">
            <a:noFill/>
            <a:miter lim="800000"/>
            <a:headEnd/>
            <a:tailEnd/>
          </a:ln>
          <a:effectLst/>
        </p:spPr>
        <p:txBody>
          <a:bodyPr vert="horz" wrap="square" lIns="402310" tIns="201155" rIns="402310" bIns="20115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1509415" y="36636325"/>
            <a:ext cx="7039570" cy="2794000"/>
          </a:xfrm>
          <a:prstGeom prst="rect">
            <a:avLst/>
          </a:prstGeom>
          <a:noFill/>
          <a:ln w="9525">
            <a:noFill/>
            <a:miter lim="800000"/>
            <a:headEnd/>
            <a:tailEnd/>
          </a:ln>
          <a:effectLst/>
        </p:spPr>
        <p:txBody>
          <a:bodyPr vert="horz" wrap="square" lIns="402310" tIns="201155" rIns="402310" bIns="201155" numCol="1" anchor="t" anchorCtr="0" compatLnSpc="1">
            <a:prstTxWarp prst="textNoShape">
              <a:avLst/>
            </a:prstTxWarp>
          </a:bodyPr>
          <a:lstStyle>
            <a:lvl1pPr defTabSz="4023484">
              <a:defRPr sz="6200"/>
            </a:lvl1pPr>
          </a:lstStyle>
          <a:p>
            <a:endParaRPr lang="en-US"/>
          </a:p>
        </p:txBody>
      </p:sp>
      <p:sp>
        <p:nvSpPr>
          <p:cNvPr id="1029" name="Rectangle 5"/>
          <p:cNvSpPr>
            <a:spLocks noGrp="1" noChangeArrowheads="1"/>
          </p:cNvSpPr>
          <p:nvPr>
            <p:ph type="ftr" sz="quarter" idx="3"/>
          </p:nvPr>
        </p:nvSpPr>
        <p:spPr bwMode="auto">
          <a:xfrm>
            <a:off x="10310515" y="36636325"/>
            <a:ext cx="9554170" cy="2794000"/>
          </a:xfrm>
          <a:prstGeom prst="rect">
            <a:avLst/>
          </a:prstGeom>
          <a:noFill/>
          <a:ln w="9525">
            <a:noFill/>
            <a:miter lim="800000"/>
            <a:headEnd/>
            <a:tailEnd/>
          </a:ln>
          <a:effectLst/>
        </p:spPr>
        <p:txBody>
          <a:bodyPr vert="horz" wrap="square" lIns="402310" tIns="201155" rIns="402310" bIns="201155" numCol="1" anchor="t" anchorCtr="0" compatLnSpc="1">
            <a:prstTxWarp prst="textNoShape">
              <a:avLst/>
            </a:prstTxWarp>
          </a:bodyPr>
          <a:lstStyle>
            <a:lvl1pPr algn="ctr" defTabSz="4023484">
              <a:defRPr sz="6200"/>
            </a:lvl1pPr>
          </a:lstStyle>
          <a:p>
            <a:endParaRPr lang="en-US"/>
          </a:p>
        </p:txBody>
      </p:sp>
      <p:sp>
        <p:nvSpPr>
          <p:cNvPr id="1030" name="Rectangle 6"/>
          <p:cNvSpPr>
            <a:spLocks noGrp="1" noChangeArrowheads="1"/>
          </p:cNvSpPr>
          <p:nvPr>
            <p:ph type="sldNum" sz="quarter" idx="4"/>
          </p:nvPr>
        </p:nvSpPr>
        <p:spPr bwMode="auto">
          <a:xfrm>
            <a:off x="21626215" y="36636325"/>
            <a:ext cx="7039570" cy="2794000"/>
          </a:xfrm>
          <a:prstGeom prst="rect">
            <a:avLst/>
          </a:prstGeom>
          <a:noFill/>
          <a:ln w="9525">
            <a:noFill/>
            <a:miter lim="800000"/>
            <a:headEnd/>
            <a:tailEnd/>
          </a:ln>
          <a:effectLst/>
        </p:spPr>
        <p:txBody>
          <a:bodyPr vert="horz" wrap="square" lIns="402310" tIns="201155" rIns="402310" bIns="201155" numCol="1" anchor="t" anchorCtr="0" compatLnSpc="1">
            <a:prstTxWarp prst="textNoShape">
              <a:avLst/>
            </a:prstTxWarp>
          </a:bodyPr>
          <a:lstStyle>
            <a:lvl1pPr algn="r" defTabSz="4023484">
              <a:defRPr sz="6200"/>
            </a:lvl1pPr>
          </a:lstStyle>
          <a:p>
            <a:fld id="{10BC1321-C979-472F-8B16-2348122BA3FD}"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023484" rtl="0" fontAlgn="base">
        <a:spcBef>
          <a:spcPct val="0"/>
        </a:spcBef>
        <a:spcAft>
          <a:spcPct val="0"/>
        </a:spcAft>
        <a:defRPr sz="19400">
          <a:solidFill>
            <a:schemeClr val="tx2"/>
          </a:solidFill>
          <a:latin typeface="+mj-lt"/>
          <a:ea typeface="+mj-ea"/>
          <a:cs typeface="+mj-cs"/>
        </a:defRPr>
      </a:lvl1pPr>
      <a:lvl2pPr algn="ctr" defTabSz="4023484" rtl="0" fontAlgn="base">
        <a:spcBef>
          <a:spcPct val="0"/>
        </a:spcBef>
        <a:spcAft>
          <a:spcPct val="0"/>
        </a:spcAft>
        <a:defRPr sz="19400">
          <a:solidFill>
            <a:schemeClr val="tx2"/>
          </a:solidFill>
          <a:latin typeface="Arial" charset="0"/>
        </a:defRPr>
      </a:lvl2pPr>
      <a:lvl3pPr algn="ctr" defTabSz="4023484" rtl="0" fontAlgn="base">
        <a:spcBef>
          <a:spcPct val="0"/>
        </a:spcBef>
        <a:spcAft>
          <a:spcPct val="0"/>
        </a:spcAft>
        <a:defRPr sz="19400">
          <a:solidFill>
            <a:schemeClr val="tx2"/>
          </a:solidFill>
          <a:latin typeface="Arial" charset="0"/>
        </a:defRPr>
      </a:lvl3pPr>
      <a:lvl4pPr algn="ctr" defTabSz="4023484" rtl="0" fontAlgn="base">
        <a:spcBef>
          <a:spcPct val="0"/>
        </a:spcBef>
        <a:spcAft>
          <a:spcPct val="0"/>
        </a:spcAft>
        <a:defRPr sz="19400">
          <a:solidFill>
            <a:schemeClr val="tx2"/>
          </a:solidFill>
          <a:latin typeface="Arial" charset="0"/>
        </a:defRPr>
      </a:lvl4pPr>
      <a:lvl5pPr algn="ctr" defTabSz="4023484" rtl="0" fontAlgn="base">
        <a:spcBef>
          <a:spcPct val="0"/>
        </a:spcBef>
        <a:spcAft>
          <a:spcPct val="0"/>
        </a:spcAft>
        <a:defRPr sz="19400">
          <a:solidFill>
            <a:schemeClr val="tx2"/>
          </a:solidFill>
          <a:latin typeface="Arial" charset="0"/>
        </a:defRPr>
      </a:lvl5pPr>
      <a:lvl6pPr marL="488930" algn="ctr" defTabSz="4023484" rtl="0" fontAlgn="base">
        <a:spcBef>
          <a:spcPct val="0"/>
        </a:spcBef>
        <a:spcAft>
          <a:spcPct val="0"/>
        </a:spcAft>
        <a:defRPr sz="19400">
          <a:solidFill>
            <a:schemeClr val="tx2"/>
          </a:solidFill>
          <a:latin typeface="Arial" charset="0"/>
        </a:defRPr>
      </a:lvl6pPr>
      <a:lvl7pPr marL="977859" algn="ctr" defTabSz="4023484" rtl="0" fontAlgn="base">
        <a:spcBef>
          <a:spcPct val="0"/>
        </a:spcBef>
        <a:spcAft>
          <a:spcPct val="0"/>
        </a:spcAft>
        <a:defRPr sz="19400">
          <a:solidFill>
            <a:schemeClr val="tx2"/>
          </a:solidFill>
          <a:latin typeface="Arial" charset="0"/>
        </a:defRPr>
      </a:lvl7pPr>
      <a:lvl8pPr marL="1466789" algn="ctr" defTabSz="4023484" rtl="0" fontAlgn="base">
        <a:spcBef>
          <a:spcPct val="0"/>
        </a:spcBef>
        <a:spcAft>
          <a:spcPct val="0"/>
        </a:spcAft>
        <a:defRPr sz="19400">
          <a:solidFill>
            <a:schemeClr val="tx2"/>
          </a:solidFill>
          <a:latin typeface="Arial" charset="0"/>
        </a:defRPr>
      </a:lvl8pPr>
      <a:lvl9pPr marL="1955719" algn="ctr" defTabSz="4023484" rtl="0" fontAlgn="base">
        <a:spcBef>
          <a:spcPct val="0"/>
        </a:spcBef>
        <a:spcAft>
          <a:spcPct val="0"/>
        </a:spcAft>
        <a:defRPr sz="19400">
          <a:solidFill>
            <a:schemeClr val="tx2"/>
          </a:solidFill>
          <a:latin typeface="Arial" charset="0"/>
        </a:defRPr>
      </a:lvl9pPr>
    </p:titleStyle>
    <p:bodyStyle>
      <a:lvl1pPr marL="1509231" indent="-1509231" algn="l" defTabSz="4023484" rtl="0" fontAlgn="base">
        <a:spcBef>
          <a:spcPct val="20000"/>
        </a:spcBef>
        <a:spcAft>
          <a:spcPct val="0"/>
        </a:spcAft>
        <a:buChar char="•"/>
        <a:defRPr sz="14100">
          <a:solidFill>
            <a:schemeClr val="tx1"/>
          </a:solidFill>
          <a:latin typeface="+mn-lt"/>
          <a:ea typeface="+mn-ea"/>
          <a:cs typeface="+mn-cs"/>
        </a:defRPr>
      </a:lvl1pPr>
      <a:lvl2pPr marL="3268020" indent="-1256278" algn="l" defTabSz="4023484" rtl="0" fontAlgn="base">
        <a:spcBef>
          <a:spcPct val="20000"/>
        </a:spcBef>
        <a:spcAft>
          <a:spcPct val="0"/>
        </a:spcAft>
        <a:buChar char="–"/>
        <a:defRPr sz="12300">
          <a:solidFill>
            <a:schemeClr val="tx1"/>
          </a:solidFill>
          <a:latin typeface="+mn-lt"/>
        </a:defRPr>
      </a:lvl2pPr>
      <a:lvl3pPr marL="5028506" indent="-1005022" algn="l" defTabSz="4023484" rtl="0" fontAlgn="base">
        <a:spcBef>
          <a:spcPct val="20000"/>
        </a:spcBef>
        <a:spcAft>
          <a:spcPct val="0"/>
        </a:spcAft>
        <a:buChar char="•"/>
        <a:defRPr sz="10600">
          <a:solidFill>
            <a:schemeClr val="tx1"/>
          </a:solidFill>
          <a:latin typeface="+mn-lt"/>
        </a:defRPr>
      </a:lvl3pPr>
      <a:lvl4pPr marL="7040248" indent="-1005022" algn="l" defTabSz="4023484" rtl="0" fontAlgn="base">
        <a:spcBef>
          <a:spcPct val="20000"/>
        </a:spcBef>
        <a:spcAft>
          <a:spcPct val="0"/>
        </a:spcAft>
        <a:buChar char="–"/>
        <a:defRPr sz="8800">
          <a:solidFill>
            <a:schemeClr val="tx1"/>
          </a:solidFill>
          <a:latin typeface="+mn-lt"/>
        </a:defRPr>
      </a:lvl4pPr>
      <a:lvl5pPr marL="9051990" indent="-1005022" algn="l" defTabSz="4023484" rtl="0" fontAlgn="base">
        <a:spcBef>
          <a:spcPct val="20000"/>
        </a:spcBef>
        <a:spcAft>
          <a:spcPct val="0"/>
        </a:spcAft>
        <a:buChar char="»"/>
        <a:defRPr sz="8800">
          <a:solidFill>
            <a:schemeClr val="tx1"/>
          </a:solidFill>
          <a:latin typeface="+mn-lt"/>
        </a:defRPr>
      </a:lvl5pPr>
      <a:lvl6pPr marL="9540919" indent="-1005022" algn="l" defTabSz="4023484" rtl="0" fontAlgn="base">
        <a:spcBef>
          <a:spcPct val="20000"/>
        </a:spcBef>
        <a:spcAft>
          <a:spcPct val="0"/>
        </a:spcAft>
        <a:buChar char="»"/>
        <a:defRPr sz="8800">
          <a:solidFill>
            <a:schemeClr val="tx1"/>
          </a:solidFill>
          <a:latin typeface="+mn-lt"/>
        </a:defRPr>
      </a:lvl6pPr>
      <a:lvl7pPr marL="10029849" indent="-1005022" algn="l" defTabSz="4023484" rtl="0" fontAlgn="base">
        <a:spcBef>
          <a:spcPct val="20000"/>
        </a:spcBef>
        <a:spcAft>
          <a:spcPct val="0"/>
        </a:spcAft>
        <a:buChar char="»"/>
        <a:defRPr sz="8800">
          <a:solidFill>
            <a:schemeClr val="tx1"/>
          </a:solidFill>
          <a:latin typeface="+mn-lt"/>
        </a:defRPr>
      </a:lvl7pPr>
      <a:lvl8pPr marL="10518779" indent="-1005022" algn="l" defTabSz="4023484" rtl="0" fontAlgn="base">
        <a:spcBef>
          <a:spcPct val="20000"/>
        </a:spcBef>
        <a:spcAft>
          <a:spcPct val="0"/>
        </a:spcAft>
        <a:buChar char="»"/>
        <a:defRPr sz="8800">
          <a:solidFill>
            <a:schemeClr val="tx1"/>
          </a:solidFill>
          <a:latin typeface="+mn-lt"/>
        </a:defRPr>
      </a:lvl8pPr>
      <a:lvl9pPr marL="11007708" indent="-1005022" algn="l" defTabSz="4023484" rtl="0" fontAlgn="base">
        <a:spcBef>
          <a:spcPct val="20000"/>
        </a:spcBef>
        <a:spcAft>
          <a:spcPct val="0"/>
        </a:spcAft>
        <a:buChar char="»"/>
        <a:defRPr sz="8800">
          <a:solidFill>
            <a:schemeClr val="tx1"/>
          </a:solidFill>
          <a:latin typeface="+mn-lt"/>
        </a:defRPr>
      </a:lvl9pPr>
    </p:bodyStyle>
    <p:otherStyle>
      <a:defPPr>
        <a:defRPr lang="en-US"/>
      </a:defPPr>
      <a:lvl1pPr marL="0" algn="l" defTabSz="977859" rtl="0" eaLnBrk="1" latinLnBrk="0" hangingPunct="1">
        <a:defRPr sz="1900" kern="1200">
          <a:solidFill>
            <a:schemeClr val="tx1"/>
          </a:solidFill>
          <a:latin typeface="+mn-lt"/>
          <a:ea typeface="+mn-ea"/>
          <a:cs typeface="+mn-cs"/>
        </a:defRPr>
      </a:lvl1pPr>
      <a:lvl2pPr marL="488930" algn="l" defTabSz="977859" rtl="0" eaLnBrk="1" latinLnBrk="0" hangingPunct="1">
        <a:defRPr sz="1900" kern="1200">
          <a:solidFill>
            <a:schemeClr val="tx1"/>
          </a:solidFill>
          <a:latin typeface="+mn-lt"/>
          <a:ea typeface="+mn-ea"/>
          <a:cs typeface="+mn-cs"/>
        </a:defRPr>
      </a:lvl2pPr>
      <a:lvl3pPr marL="977859" algn="l" defTabSz="977859" rtl="0" eaLnBrk="1" latinLnBrk="0" hangingPunct="1">
        <a:defRPr sz="1900" kern="1200">
          <a:solidFill>
            <a:schemeClr val="tx1"/>
          </a:solidFill>
          <a:latin typeface="+mn-lt"/>
          <a:ea typeface="+mn-ea"/>
          <a:cs typeface="+mn-cs"/>
        </a:defRPr>
      </a:lvl3pPr>
      <a:lvl4pPr marL="1466789" algn="l" defTabSz="977859" rtl="0" eaLnBrk="1" latinLnBrk="0" hangingPunct="1">
        <a:defRPr sz="1900" kern="1200">
          <a:solidFill>
            <a:schemeClr val="tx1"/>
          </a:solidFill>
          <a:latin typeface="+mn-lt"/>
          <a:ea typeface="+mn-ea"/>
          <a:cs typeface="+mn-cs"/>
        </a:defRPr>
      </a:lvl4pPr>
      <a:lvl5pPr marL="1955719" algn="l" defTabSz="977859" rtl="0" eaLnBrk="1" latinLnBrk="0" hangingPunct="1">
        <a:defRPr sz="1900" kern="1200">
          <a:solidFill>
            <a:schemeClr val="tx1"/>
          </a:solidFill>
          <a:latin typeface="+mn-lt"/>
          <a:ea typeface="+mn-ea"/>
          <a:cs typeface="+mn-cs"/>
        </a:defRPr>
      </a:lvl5pPr>
      <a:lvl6pPr marL="2444648" algn="l" defTabSz="977859" rtl="0" eaLnBrk="1" latinLnBrk="0" hangingPunct="1">
        <a:defRPr sz="1900" kern="1200">
          <a:solidFill>
            <a:schemeClr val="tx1"/>
          </a:solidFill>
          <a:latin typeface="+mn-lt"/>
          <a:ea typeface="+mn-ea"/>
          <a:cs typeface="+mn-cs"/>
        </a:defRPr>
      </a:lvl6pPr>
      <a:lvl7pPr marL="2933578" algn="l" defTabSz="977859" rtl="0" eaLnBrk="1" latinLnBrk="0" hangingPunct="1">
        <a:defRPr sz="1900" kern="1200">
          <a:solidFill>
            <a:schemeClr val="tx1"/>
          </a:solidFill>
          <a:latin typeface="+mn-lt"/>
          <a:ea typeface="+mn-ea"/>
          <a:cs typeface="+mn-cs"/>
        </a:defRPr>
      </a:lvl7pPr>
      <a:lvl8pPr marL="3422508" algn="l" defTabSz="977859" rtl="0" eaLnBrk="1" latinLnBrk="0" hangingPunct="1">
        <a:defRPr sz="1900" kern="1200">
          <a:solidFill>
            <a:schemeClr val="tx1"/>
          </a:solidFill>
          <a:latin typeface="+mn-lt"/>
          <a:ea typeface="+mn-ea"/>
          <a:cs typeface="+mn-cs"/>
        </a:defRPr>
      </a:lvl8pPr>
      <a:lvl9pPr marL="3911437" algn="l" defTabSz="977859"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image" Target="../media/image2.emf"/><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0987834" y="1586782"/>
            <a:ext cx="17779353" cy="4417482"/>
          </a:xfrm>
        </p:spPr>
        <p:txBody>
          <a:bodyPr/>
          <a:lstStyle/>
          <a:p>
            <a:pPr algn="l"/>
            <a:r>
              <a:rPr lang="en-US" sz="13000" dirty="0" smtClean="0">
                <a:latin typeface="Garamond"/>
                <a:cs typeface="Garamond"/>
              </a:rPr>
              <a:t>Automated Evaluation of WordPress Theme Design</a:t>
            </a:r>
            <a:r>
              <a:rPr lang="en-US" sz="13000" dirty="0">
                <a:latin typeface="Garamond"/>
                <a:cs typeface="Garamond"/>
              </a:rPr>
              <a:t/>
            </a:r>
            <a:br>
              <a:rPr lang="en-US" sz="13000" dirty="0">
                <a:latin typeface="Garamond"/>
                <a:cs typeface="Garamond"/>
              </a:rPr>
            </a:br>
            <a:endParaRPr lang="en-US" sz="13000" dirty="0">
              <a:latin typeface="Garamond"/>
              <a:cs typeface="Garamond"/>
            </a:endParaRPr>
          </a:p>
        </p:txBody>
      </p:sp>
      <p:sp>
        <p:nvSpPr>
          <p:cNvPr id="2058" name="Text Box 10"/>
          <p:cNvSpPr txBox="1">
            <a:spLocks noChangeArrowheads="1"/>
          </p:cNvSpPr>
          <p:nvPr/>
        </p:nvSpPr>
        <p:spPr bwMode="auto">
          <a:xfrm>
            <a:off x="1224698" y="6967063"/>
            <a:ext cx="27714464" cy="8222765"/>
          </a:xfrm>
          <a:prstGeom prst="rect">
            <a:avLst/>
          </a:prstGeom>
          <a:ln w="12700" cmpd="sng">
            <a:headEnd/>
            <a:tailEnd/>
          </a:ln>
        </p:spPr>
        <p:style>
          <a:lnRef idx="2">
            <a:schemeClr val="dk1"/>
          </a:lnRef>
          <a:fillRef idx="1">
            <a:schemeClr val="lt1"/>
          </a:fillRef>
          <a:effectRef idx="0">
            <a:schemeClr val="dk1"/>
          </a:effectRef>
          <a:fontRef idx="minor">
            <a:schemeClr val="dk1"/>
          </a:fontRef>
        </p:style>
        <p:txBody>
          <a:bodyPr wrap="square" lIns="914400" tIns="365760" rIns="914400" bIns="685800">
            <a:spAutoFit/>
          </a:bodyPr>
          <a:lstStyle/>
          <a:p>
            <a:pPr algn="just">
              <a:spcBef>
                <a:spcPts val="4000"/>
              </a:spcBef>
            </a:pPr>
            <a:r>
              <a:rPr lang="en-US" sz="7200" dirty="0" smtClean="0">
                <a:latin typeface="Garamond"/>
                <a:cs typeface="Garamond"/>
              </a:rPr>
              <a:t>Abstract</a:t>
            </a:r>
          </a:p>
          <a:p>
            <a:pPr algn="just">
              <a:spcBef>
                <a:spcPts val="4000"/>
              </a:spcBef>
            </a:pPr>
            <a:r>
              <a:rPr lang="en-US" sz="3600" dirty="0" smtClean="0">
                <a:latin typeface="Helvetica"/>
                <a:cs typeface="Helvetica"/>
              </a:rPr>
              <a:t>A major obstacle in publishing a website is developing a well-designed user interface for the content being published. </a:t>
            </a:r>
            <a:r>
              <a:rPr lang="en-US" sz="3600" dirty="0">
                <a:latin typeface="Helvetica"/>
                <a:cs typeface="Helvetica"/>
              </a:rPr>
              <a:t>The World Wide Web democratizes publishing by providing an open platform on which even </a:t>
            </a:r>
            <a:r>
              <a:rPr lang="en-US" sz="3600" dirty="0" smtClean="0">
                <a:latin typeface="Helvetica"/>
                <a:cs typeface="Helvetica"/>
              </a:rPr>
              <a:t>amateur </a:t>
            </a:r>
            <a:r>
              <a:rPr lang="en-US" sz="3600" dirty="0">
                <a:latin typeface="Helvetica"/>
                <a:cs typeface="Helvetica"/>
              </a:rPr>
              <a:t>web publishers can </a:t>
            </a:r>
            <a:r>
              <a:rPr lang="en-US" sz="3600" dirty="0" smtClean="0">
                <a:latin typeface="Helvetica"/>
                <a:cs typeface="Helvetica"/>
              </a:rPr>
              <a:t>communicate, but a well-designed website </a:t>
            </a:r>
            <a:r>
              <a:rPr lang="en-US" sz="3600" dirty="0">
                <a:latin typeface="Helvetica"/>
                <a:cs typeface="Helvetica"/>
              </a:rPr>
              <a:t>remains less accessible to </a:t>
            </a:r>
            <a:r>
              <a:rPr lang="en-US" sz="3600" dirty="0" smtClean="0">
                <a:latin typeface="Helvetica"/>
                <a:cs typeface="Helvetica"/>
              </a:rPr>
              <a:t>amateur publishers. Past research has focused on finding qualitative heuristics that could be used to provide useful design feedback to non-professional web designers. By analyzing the well-defined functions for displaying content in </a:t>
            </a:r>
            <a:r>
              <a:rPr lang="en-US" sz="3600" dirty="0" err="1" smtClean="0">
                <a:latin typeface="Helvetica"/>
                <a:cs typeface="Helvetica"/>
              </a:rPr>
              <a:t>WordPress</a:t>
            </a:r>
            <a:r>
              <a:rPr lang="en-US" sz="3600" dirty="0" smtClean="0">
                <a:latin typeface="Helvetica"/>
                <a:cs typeface="Helvetica"/>
              </a:rPr>
              <a:t> </a:t>
            </a:r>
            <a:r>
              <a:rPr lang="en-US" sz="3600" dirty="0">
                <a:latin typeface="Helvetica"/>
                <a:cs typeface="Helvetica"/>
              </a:rPr>
              <a:t>themes</a:t>
            </a:r>
            <a:r>
              <a:rPr lang="en-US" sz="3600" dirty="0" smtClean="0">
                <a:latin typeface="Helvetica"/>
                <a:cs typeface="Helvetica"/>
              </a:rPr>
              <a:t>, as well as the CSS style sheets from those themes, a </a:t>
            </a:r>
            <a:r>
              <a:rPr lang="en-US" sz="3600" dirty="0" err="1" smtClean="0">
                <a:latin typeface="Helvetica"/>
                <a:cs typeface="Helvetica"/>
              </a:rPr>
              <a:t>WordPress</a:t>
            </a:r>
            <a:r>
              <a:rPr lang="en-US" sz="3600" dirty="0" smtClean="0">
                <a:latin typeface="Helvetica"/>
                <a:cs typeface="Helvetica"/>
              </a:rPr>
              <a:t> theme’s design can be heuristically evaluated. The result of this evaluation can provide the theme’s developers with feedback and suggestions for design improvement. For this research project, a set of heuristics measured: color quantity and contrast, balance, density of content, and font size and quantity. Data was collected for over 200 </a:t>
            </a:r>
            <a:r>
              <a:rPr lang="en-US" sz="3600" dirty="0" err="1">
                <a:latin typeface="Helvetica"/>
                <a:cs typeface="Helvetica"/>
              </a:rPr>
              <a:t>WordPress</a:t>
            </a:r>
            <a:r>
              <a:rPr lang="en-US" sz="3600" dirty="0">
                <a:latin typeface="Helvetica"/>
                <a:cs typeface="Helvetica"/>
              </a:rPr>
              <a:t> </a:t>
            </a:r>
            <a:r>
              <a:rPr lang="en-US" sz="3600" dirty="0" smtClean="0">
                <a:latin typeface="Helvetica"/>
                <a:cs typeface="Helvetica"/>
              </a:rPr>
              <a:t>theme designs and </a:t>
            </a:r>
            <a:r>
              <a:rPr lang="en-US" sz="3600" dirty="0" smtClean="0">
                <a:latin typeface="Helvetica"/>
                <a:cs typeface="Helvetica"/>
              </a:rPr>
              <a:t>analyzed </a:t>
            </a:r>
            <a:r>
              <a:rPr lang="en-US" sz="3600" dirty="0" smtClean="0">
                <a:latin typeface="Helvetica"/>
                <a:cs typeface="Helvetica"/>
              </a:rPr>
              <a:t>for these heuristics. The feedback that this automated system provides can be compared to a heuristic evaluation completed by professional designers, to assess the value of the </a:t>
            </a:r>
            <a:r>
              <a:rPr lang="en-US" sz="3600" dirty="0">
                <a:latin typeface="Helvetica"/>
                <a:cs typeface="Helvetica"/>
              </a:rPr>
              <a:t>f</a:t>
            </a:r>
            <a:r>
              <a:rPr lang="en-US" sz="3600" dirty="0" smtClean="0">
                <a:latin typeface="Helvetica"/>
                <a:cs typeface="Helvetica"/>
              </a:rPr>
              <a:t>eedback that the automated system provides.</a:t>
            </a:r>
            <a:endParaRPr lang="en-US" sz="3600" dirty="0">
              <a:latin typeface="Helvetica"/>
              <a:cs typeface="Helvetica"/>
            </a:endParaRPr>
          </a:p>
        </p:txBody>
      </p:sp>
      <p:pic>
        <p:nvPicPr>
          <p:cNvPr id="2" name="Picture 1" descr="UC_wordmark.PMS202.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935" y="449576"/>
            <a:ext cx="10700205" cy="6272533"/>
          </a:xfrm>
          <a:prstGeom prst="rect">
            <a:avLst/>
          </a:prstGeom>
        </p:spPr>
      </p:pic>
      <p:sp>
        <p:nvSpPr>
          <p:cNvPr id="3" name="TextBox 2"/>
          <p:cNvSpPr txBox="1"/>
          <p:nvPr/>
        </p:nvSpPr>
        <p:spPr>
          <a:xfrm>
            <a:off x="1656459" y="5414830"/>
            <a:ext cx="27110748" cy="830997"/>
          </a:xfrm>
          <a:prstGeom prst="rect">
            <a:avLst/>
          </a:prstGeom>
          <a:noFill/>
        </p:spPr>
        <p:txBody>
          <a:bodyPr wrap="square" rtlCol="0">
            <a:spAutoFit/>
          </a:bodyPr>
          <a:lstStyle/>
          <a:p>
            <a:r>
              <a:rPr lang="en-US" sz="4800" dirty="0" smtClean="0">
                <a:latin typeface="Helvetica"/>
                <a:cs typeface="Helvetica"/>
              </a:rPr>
              <a:t>Derek </a:t>
            </a:r>
            <a:r>
              <a:rPr lang="en-US" sz="4800" dirty="0" err="1" smtClean="0">
                <a:latin typeface="Helvetica"/>
                <a:cs typeface="Helvetica"/>
              </a:rPr>
              <a:t>Ohanesian</a:t>
            </a:r>
            <a:r>
              <a:rPr lang="en-US" sz="4800" dirty="0">
                <a:latin typeface="Helvetica"/>
                <a:cs typeface="Helvetica"/>
              </a:rPr>
              <a:t> </a:t>
            </a:r>
            <a:r>
              <a:rPr lang="en-US" sz="4800" dirty="0" smtClean="0">
                <a:latin typeface="Helvetica"/>
                <a:cs typeface="Helvetica"/>
              </a:rPr>
              <a:t> |  Senior Project</a:t>
            </a:r>
            <a:r>
              <a:rPr lang="en-US" sz="4800" dirty="0">
                <a:latin typeface="Helvetica"/>
                <a:cs typeface="Helvetica"/>
              </a:rPr>
              <a:t> </a:t>
            </a:r>
            <a:r>
              <a:rPr lang="en-US" sz="4800" dirty="0" smtClean="0">
                <a:latin typeface="Helvetica"/>
                <a:cs typeface="Helvetica"/>
              </a:rPr>
              <a:t> |  Computer Science</a:t>
            </a:r>
            <a:r>
              <a:rPr lang="en-US" sz="4800" dirty="0">
                <a:latin typeface="Helvetica"/>
                <a:cs typeface="Helvetica"/>
              </a:rPr>
              <a:t> </a:t>
            </a:r>
            <a:r>
              <a:rPr lang="en-US" sz="4800" dirty="0" smtClean="0">
                <a:latin typeface="Helvetica"/>
                <a:cs typeface="Helvetica"/>
              </a:rPr>
              <a:t> |  2015  |  Advisor: Prof. Chris </a:t>
            </a:r>
            <a:r>
              <a:rPr lang="en-US" sz="4800" dirty="0" err="1" smtClean="0">
                <a:latin typeface="Helvetica"/>
                <a:cs typeface="Helvetica"/>
              </a:rPr>
              <a:t>Fernandes</a:t>
            </a:r>
            <a:endParaRPr lang="en-US" sz="4800" dirty="0">
              <a:latin typeface="Helvetica"/>
              <a:cs typeface="Helvetica"/>
            </a:endParaRPr>
          </a:p>
        </p:txBody>
      </p:sp>
      <p:sp>
        <p:nvSpPr>
          <p:cNvPr id="21" name="Text Box 10"/>
          <p:cNvSpPr txBox="1">
            <a:spLocks noChangeArrowheads="1"/>
          </p:cNvSpPr>
          <p:nvPr/>
        </p:nvSpPr>
        <p:spPr bwMode="auto">
          <a:xfrm>
            <a:off x="1224698" y="27314731"/>
            <a:ext cx="13698475" cy="5452775"/>
          </a:xfrm>
          <a:prstGeom prst="rect">
            <a:avLst/>
          </a:prstGeom>
          <a:ln w="12700" cmpd="sng">
            <a:headEnd/>
            <a:tailEnd/>
          </a:ln>
        </p:spPr>
        <p:style>
          <a:lnRef idx="2">
            <a:schemeClr val="dk1"/>
          </a:lnRef>
          <a:fillRef idx="1">
            <a:schemeClr val="lt1"/>
          </a:fillRef>
          <a:effectRef idx="0">
            <a:schemeClr val="dk1"/>
          </a:effectRef>
          <a:fontRef idx="minor">
            <a:schemeClr val="dk1"/>
          </a:fontRef>
        </p:style>
        <p:txBody>
          <a:bodyPr wrap="square" lIns="914400" tIns="365760" rIns="914400" bIns="685800">
            <a:spAutoFit/>
          </a:bodyPr>
          <a:lstStyle/>
          <a:p>
            <a:pPr>
              <a:spcBef>
                <a:spcPts val="4000"/>
              </a:spcBef>
            </a:pPr>
            <a:r>
              <a:rPr lang="en-US" sz="7200" dirty="0" smtClean="0">
                <a:latin typeface="Garamond"/>
                <a:cs typeface="Garamond"/>
              </a:rPr>
              <a:t>Anatomy of a WordPress Theme</a:t>
            </a:r>
          </a:p>
          <a:p>
            <a:pPr algn="just">
              <a:spcBef>
                <a:spcPts val="4000"/>
              </a:spcBef>
            </a:pPr>
            <a:r>
              <a:rPr lang="en-US" sz="3600" dirty="0" err="1" smtClean="0">
                <a:latin typeface="Helvetica"/>
                <a:cs typeface="Helvetica"/>
              </a:rPr>
              <a:t>WordPress</a:t>
            </a:r>
            <a:r>
              <a:rPr lang="en-US" sz="3600" dirty="0" smtClean="0">
                <a:latin typeface="Helvetica"/>
                <a:cs typeface="Helvetica"/>
              </a:rPr>
              <a:t> </a:t>
            </a:r>
            <a:r>
              <a:rPr lang="en-US" sz="3600" dirty="0" smtClean="0">
                <a:latin typeface="Helvetica"/>
                <a:cs typeface="Helvetica"/>
              </a:rPr>
              <a:t>themes include a set of functions that the theme designer can call to access the blog’s content and present it in the design of the page. By intercepting these function calls, we can identify exactly what elements of the blog are being displayed on the page.</a:t>
            </a:r>
            <a:endParaRPr lang="en-US" sz="3600" dirty="0">
              <a:latin typeface="Helvetica"/>
              <a:cs typeface="Helvetica"/>
            </a:endParaRPr>
          </a:p>
        </p:txBody>
      </p:sp>
      <p:pic>
        <p:nvPicPr>
          <p:cNvPr id="10" name="Picture 9" descr="wordpress-logo-hoz-cmyk.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2131" y="15296111"/>
            <a:ext cx="8463592" cy="2821197"/>
          </a:xfrm>
          <a:prstGeom prst="rect">
            <a:avLst/>
          </a:prstGeom>
        </p:spPr>
      </p:pic>
      <p:pic>
        <p:nvPicPr>
          <p:cNvPr id="12" name="Picture 11" descr="Screen Shot 2014-11-02 at 7.55.34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325785" y="15643424"/>
            <a:ext cx="3003717" cy="2125907"/>
          </a:xfrm>
          <a:prstGeom prst="roundRect">
            <a:avLst>
              <a:gd name="adj" fmla="val 8594"/>
            </a:avLst>
          </a:prstGeom>
          <a:solidFill>
            <a:srgbClr val="FFFFFF">
              <a:shade val="85000"/>
            </a:srgbClr>
          </a:solidFill>
          <a:ln>
            <a:solidFill>
              <a:schemeClr val="tx1">
                <a:lumMod val="65000"/>
                <a:lumOff val="35000"/>
              </a:schemeClr>
            </a:solidFill>
          </a:ln>
          <a:effectLst>
            <a:reflection blurRad="12700" stA="38000" endPos="28000" dist="5000" dir="5400000" sy="-100000" algn="bl" rotWithShape="0"/>
          </a:effectLst>
        </p:spPr>
      </p:pic>
      <p:pic>
        <p:nvPicPr>
          <p:cNvPr id="13" name="Picture 12" descr="Screen Shot 2014-11-02 at 7.54.42 PM 1.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077644" y="15644949"/>
            <a:ext cx="2815293" cy="2113398"/>
          </a:xfrm>
          <a:prstGeom prst="roundRect">
            <a:avLst>
              <a:gd name="adj" fmla="val 8594"/>
            </a:avLst>
          </a:prstGeom>
          <a:solidFill>
            <a:srgbClr val="FFFFFF">
              <a:shade val="85000"/>
            </a:srgbClr>
          </a:solidFill>
          <a:ln>
            <a:solidFill>
              <a:schemeClr val="tx1">
                <a:lumMod val="65000"/>
                <a:lumOff val="35000"/>
              </a:schemeClr>
            </a:solidFill>
          </a:ln>
          <a:effectLst>
            <a:reflection blurRad="12700" stA="38000" endPos="28000" dist="5000" dir="5400000" sy="-100000" algn="bl" rotWithShape="0"/>
          </a:effectLst>
        </p:spPr>
      </p:pic>
      <p:pic>
        <p:nvPicPr>
          <p:cNvPr id="14" name="Picture 13" descr="Screen Shot 2014-11-02 at 8.00.16 PM.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065044" y="15608991"/>
            <a:ext cx="3415391" cy="2115024"/>
          </a:xfrm>
          <a:prstGeom prst="roundRect">
            <a:avLst>
              <a:gd name="adj" fmla="val 8594"/>
            </a:avLst>
          </a:prstGeom>
          <a:solidFill>
            <a:srgbClr val="FFFFFF">
              <a:shade val="85000"/>
            </a:srgbClr>
          </a:solidFill>
          <a:ln>
            <a:solidFill>
              <a:schemeClr val="tx1">
                <a:lumMod val="65000"/>
                <a:lumOff val="35000"/>
              </a:schemeClr>
            </a:solidFill>
          </a:ln>
          <a:effectLst>
            <a:reflection blurRad="12700" stA="38000" endPos="28000" dist="5000" dir="5400000" sy="-100000" algn="bl" rotWithShape="0"/>
          </a:effectLst>
        </p:spPr>
      </p:pic>
      <p:sp>
        <p:nvSpPr>
          <p:cNvPr id="29" name="Text Box 10"/>
          <p:cNvSpPr txBox="1">
            <a:spLocks noChangeArrowheads="1"/>
          </p:cNvSpPr>
          <p:nvPr/>
        </p:nvSpPr>
        <p:spPr bwMode="auto">
          <a:xfrm>
            <a:off x="15558202" y="25591160"/>
            <a:ext cx="13335601" cy="7186583"/>
          </a:xfrm>
          <a:prstGeom prst="rect">
            <a:avLst/>
          </a:prstGeom>
          <a:ln w="12700" cmpd="sng">
            <a:headEnd/>
            <a:tailEnd/>
          </a:ln>
        </p:spPr>
        <p:style>
          <a:lnRef idx="2">
            <a:schemeClr val="dk1"/>
          </a:lnRef>
          <a:fillRef idx="1">
            <a:schemeClr val="lt1"/>
          </a:fillRef>
          <a:effectRef idx="0">
            <a:schemeClr val="dk1"/>
          </a:effectRef>
          <a:fontRef idx="minor">
            <a:schemeClr val="dk1"/>
          </a:fontRef>
        </p:style>
        <p:txBody>
          <a:bodyPr wrap="square" lIns="914400" tIns="365760" rIns="914400" bIns="685800">
            <a:spAutoFit/>
          </a:bodyPr>
          <a:lstStyle/>
          <a:p>
            <a:pPr>
              <a:spcBef>
                <a:spcPts val="4000"/>
              </a:spcBef>
              <a:spcAft>
                <a:spcPts val="1200"/>
              </a:spcAft>
            </a:pPr>
            <a:r>
              <a:rPr lang="en-US" sz="7200" dirty="0" smtClean="0">
                <a:latin typeface="Garamond"/>
                <a:cs typeface="Garamond"/>
              </a:rPr>
              <a:t>Theme Heuristics</a:t>
            </a:r>
            <a:endParaRPr lang="en-US" sz="2000" dirty="0" smtClean="0">
              <a:latin typeface="Garamond"/>
              <a:cs typeface="Garamond"/>
            </a:endParaRPr>
          </a:p>
          <a:p>
            <a:pPr marL="571500" indent="-571500" algn="just">
              <a:lnSpc>
                <a:spcPct val="50000"/>
              </a:lnSpc>
              <a:spcBef>
                <a:spcPts val="4000"/>
              </a:spcBef>
              <a:buFont typeface="Wingdings" charset="2"/>
              <a:buChar char="§"/>
            </a:pPr>
            <a:r>
              <a:rPr lang="en-US" sz="3600" dirty="0" smtClean="0">
                <a:latin typeface="Helvetica"/>
                <a:cs typeface="Helvetica"/>
              </a:rPr>
              <a:t>Quantity of unique colors used</a:t>
            </a:r>
          </a:p>
          <a:p>
            <a:pPr marL="571500" indent="-571500" algn="just">
              <a:lnSpc>
                <a:spcPct val="50000"/>
              </a:lnSpc>
              <a:spcBef>
                <a:spcPts val="4000"/>
              </a:spcBef>
              <a:buFont typeface="Wingdings" charset="2"/>
              <a:buChar char="§"/>
            </a:pPr>
            <a:r>
              <a:rPr lang="en-US" sz="3600" dirty="0" smtClean="0">
                <a:latin typeface="Helvetica"/>
                <a:cs typeface="Helvetica"/>
              </a:rPr>
              <a:t>Text contrast on background</a:t>
            </a:r>
          </a:p>
          <a:p>
            <a:pPr marL="571500" indent="-571500" algn="just">
              <a:lnSpc>
                <a:spcPct val="50000"/>
              </a:lnSpc>
              <a:spcBef>
                <a:spcPts val="4000"/>
              </a:spcBef>
              <a:buFont typeface="Wingdings" charset="2"/>
              <a:buChar char="§"/>
            </a:pPr>
            <a:r>
              <a:rPr lang="en-US" sz="3600" dirty="0" smtClean="0">
                <a:latin typeface="Helvetica"/>
                <a:cs typeface="Helvetica"/>
              </a:rPr>
              <a:t>Left/right balance of major elements</a:t>
            </a:r>
          </a:p>
          <a:p>
            <a:pPr marL="571500" indent="-571500" algn="just">
              <a:lnSpc>
                <a:spcPct val="50000"/>
              </a:lnSpc>
              <a:spcBef>
                <a:spcPts val="4000"/>
              </a:spcBef>
              <a:buFont typeface="Wingdings" charset="2"/>
              <a:buChar char="§"/>
            </a:pPr>
            <a:r>
              <a:rPr lang="en-US" sz="3600" dirty="0" smtClean="0">
                <a:latin typeface="Helvetica"/>
                <a:cs typeface="Helvetica"/>
              </a:rPr>
              <a:t>Density of content elements (percent of area)</a:t>
            </a:r>
          </a:p>
          <a:p>
            <a:pPr marL="571500" indent="-571500" algn="just">
              <a:lnSpc>
                <a:spcPct val="50000"/>
              </a:lnSpc>
              <a:spcBef>
                <a:spcPts val="4000"/>
              </a:spcBef>
              <a:buFont typeface="Wingdings" charset="2"/>
              <a:buChar char="§"/>
            </a:pPr>
            <a:r>
              <a:rPr lang="en-US" sz="3600" dirty="0" smtClean="0">
                <a:latin typeface="Helvetica"/>
                <a:cs typeface="Helvetica"/>
              </a:rPr>
              <a:t>Font size for some elements</a:t>
            </a:r>
          </a:p>
          <a:p>
            <a:pPr marL="571500" indent="-571500" algn="just">
              <a:lnSpc>
                <a:spcPct val="50000"/>
              </a:lnSpc>
              <a:spcBef>
                <a:spcPts val="4000"/>
              </a:spcBef>
              <a:buFont typeface="Wingdings" charset="2"/>
              <a:buChar char="§"/>
            </a:pPr>
            <a:r>
              <a:rPr lang="en-US" sz="3600" dirty="0">
                <a:latin typeface="Helvetica"/>
                <a:cs typeface="Helvetica"/>
              </a:rPr>
              <a:t>Quantity </a:t>
            </a:r>
            <a:r>
              <a:rPr lang="en-US" sz="3600" dirty="0" smtClean="0">
                <a:latin typeface="Helvetica"/>
                <a:cs typeface="Helvetica"/>
              </a:rPr>
              <a:t>of fonts used</a:t>
            </a:r>
          </a:p>
        </p:txBody>
      </p:sp>
      <p:sp>
        <p:nvSpPr>
          <p:cNvPr id="30" name="Text Box 10"/>
          <p:cNvSpPr txBox="1">
            <a:spLocks noChangeArrowheads="1"/>
          </p:cNvSpPr>
          <p:nvPr/>
        </p:nvSpPr>
        <p:spPr bwMode="auto">
          <a:xfrm>
            <a:off x="1224698" y="33226523"/>
            <a:ext cx="27669105" cy="6560771"/>
          </a:xfrm>
          <a:prstGeom prst="rect">
            <a:avLst/>
          </a:prstGeom>
          <a:ln w="12700" cmpd="sng">
            <a:headEnd/>
            <a:tailEnd/>
          </a:ln>
        </p:spPr>
        <p:style>
          <a:lnRef idx="2">
            <a:schemeClr val="dk1"/>
          </a:lnRef>
          <a:fillRef idx="1">
            <a:schemeClr val="lt1"/>
          </a:fillRef>
          <a:effectRef idx="0">
            <a:schemeClr val="dk1"/>
          </a:effectRef>
          <a:fontRef idx="minor">
            <a:schemeClr val="dk1"/>
          </a:fontRef>
        </p:style>
        <p:txBody>
          <a:bodyPr wrap="square" lIns="914400" tIns="365760" rIns="914400" bIns="685800">
            <a:spAutoFit/>
          </a:bodyPr>
          <a:lstStyle/>
          <a:p>
            <a:pPr>
              <a:spcBef>
                <a:spcPts val="4000"/>
              </a:spcBef>
            </a:pPr>
            <a:r>
              <a:rPr lang="en-US" sz="7200" dirty="0" smtClean="0">
                <a:latin typeface="Garamond"/>
                <a:cs typeface="Garamond"/>
              </a:rPr>
              <a:t>Evaluation &amp; Future Work</a:t>
            </a:r>
          </a:p>
          <a:p>
            <a:pPr algn="just">
              <a:spcBef>
                <a:spcPts val="4000"/>
              </a:spcBef>
            </a:pPr>
            <a:r>
              <a:rPr lang="en-US" sz="3600" dirty="0" smtClean="0">
                <a:latin typeface="Helvetica"/>
                <a:cs typeface="Helvetica"/>
              </a:rPr>
              <a:t>By completing an automated heuristic evaluation on a set of over 200 </a:t>
            </a:r>
            <a:r>
              <a:rPr lang="en-US" sz="3600" dirty="0" err="1" smtClean="0">
                <a:latin typeface="Helvetica"/>
                <a:cs typeface="Helvetica"/>
              </a:rPr>
              <a:t>WordPress</a:t>
            </a:r>
            <a:r>
              <a:rPr lang="en-US" sz="3600" dirty="0" smtClean="0">
                <a:latin typeface="Helvetica"/>
                <a:cs typeface="Helvetica"/>
              </a:rPr>
              <a:t> themes, we are left with a set of scores judging the theme’s performance in each heuristic. Depending on the theme and heuristic, these scores vary in their potential usefulness to a non-professional designer. There are examples where the score correctly indicates a problem, as well as examples where the score seems arbitrary.</a:t>
            </a:r>
            <a:r>
              <a:rPr lang="en-US" sz="3600" dirty="0">
                <a:latin typeface="Helvetica"/>
                <a:cs typeface="Helvetica"/>
              </a:rPr>
              <a:t> We have set aside a test set of unevaluated themes and completed a human heuristic evaluation using 10 of these themes. By comparing the automated evaluation to a human evaluation, we conclude that our algorithm is providing at least some level of valuable feedback about potential user interface and design improvements. Future work includes finding additional heuristics and assessing their value to an automated system</a:t>
            </a:r>
            <a:r>
              <a:rPr lang="en-US" sz="3600" dirty="0" smtClean="0">
                <a:latin typeface="Helvetica"/>
                <a:cs typeface="Helvetica"/>
              </a:rPr>
              <a:t>.</a:t>
            </a:r>
            <a:endParaRPr lang="en-US" sz="3600" dirty="0">
              <a:latin typeface="Helvetica"/>
              <a:cs typeface="Helvetica"/>
            </a:endParaRPr>
          </a:p>
        </p:txBody>
      </p:sp>
      <p:pic>
        <p:nvPicPr>
          <p:cNvPr id="15" name="Picture 14" descr="Screen Shot 2014-11-02 at 9.55.00 PM.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753105" y="15621562"/>
            <a:ext cx="2914771" cy="2121291"/>
          </a:xfrm>
          <a:prstGeom prst="roundRect">
            <a:avLst>
              <a:gd name="adj" fmla="val 8594"/>
            </a:avLst>
          </a:prstGeom>
          <a:solidFill>
            <a:srgbClr val="FFFFFF">
              <a:shade val="85000"/>
            </a:srgbClr>
          </a:solidFill>
          <a:ln>
            <a:solidFill>
              <a:schemeClr val="tx1">
                <a:lumMod val="65000"/>
                <a:lumOff val="35000"/>
              </a:schemeClr>
            </a:solidFill>
          </a:ln>
          <a:effectLst>
            <a:reflection blurRad="12700" stA="38000" endPos="28000" dist="5000" dir="5400000" sy="-100000" algn="bl" rotWithShape="0"/>
          </a:effectLst>
        </p:spPr>
      </p:pic>
      <p:sp>
        <p:nvSpPr>
          <p:cNvPr id="22" name="Text Box 10"/>
          <p:cNvSpPr txBox="1">
            <a:spLocks noChangeArrowheads="1"/>
          </p:cNvSpPr>
          <p:nvPr/>
        </p:nvSpPr>
        <p:spPr bwMode="auto">
          <a:xfrm>
            <a:off x="1209757" y="18592792"/>
            <a:ext cx="13698475" cy="8222765"/>
          </a:xfrm>
          <a:prstGeom prst="rect">
            <a:avLst/>
          </a:prstGeom>
          <a:solidFill>
            <a:schemeClr val="bg1"/>
          </a:solidFill>
          <a:ln w="12700" cmpd="sng">
            <a:headEnd/>
            <a:tailEnd/>
          </a:ln>
        </p:spPr>
        <p:style>
          <a:lnRef idx="2">
            <a:schemeClr val="dk1"/>
          </a:lnRef>
          <a:fillRef idx="1">
            <a:schemeClr val="lt1"/>
          </a:fillRef>
          <a:effectRef idx="0">
            <a:schemeClr val="dk1"/>
          </a:effectRef>
          <a:fontRef idx="minor">
            <a:schemeClr val="dk1"/>
          </a:fontRef>
        </p:style>
        <p:txBody>
          <a:bodyPr wrap="square" lIns="914400" tIns="365760" rIns="914400" bIns="685800">
            <a:spAutoFit/>
          </a:bodyPr>
          <a:lstStyle/>
          <a:p>
            <a:pPr algn="just">
              <a:spcBef>
                <a:spcPts val="4000"/>
              </a:spcBef>
            </a:pPr>
            <a:r>
              <a:rPr lang="en-US" sz="7200" dirty="0" smtClean="0">
                <a:latin typeface="Garamond"/>
                <a:cs typeface="Garamond"/>
              </a:rPr>
              <a:t>Why WordPress?</a:t>
            </a:r>
          </a:p>
          <a:p>
            <a:pPr algn="just">
              <a:spcBef>
                <a:spcPts val="4000"/>
              </a:spcBef>
            </a:pPr>
            <a:r>
              <a:rPr lang="en-US" sz="3600" dirty="0" err="1" smtClean="0">
                <a:latin typeface="Helvetica"/>
                <a:cs typeface="Helvetica"/>
              </a:rPr>
              <a:t>WordPress</a:t>
            </a:r>
            <a:r>
              <a:rPr lang="en-US" sz="3600" dirty="0" smtClean="0">
                <a:latin typeface="Helvetica"/>
                <a:cs typeface="Helvetica"/>
              </a:rPr>
              <a:t> is an open-source content management system that powers tens of millions of websites. </a:t>
            </a:r>
            <a:r>
              <a:rPr lang="en-US" sz="3600" dirty="0" err="1" smtClean="0">
                <a:latin typeface="Helvetica"/>
                <a:cs typeface="Helvetica"/>
              </a:rPr>
              <a:t>WordPress</a:t>
            </a:r>
            <a:r>
              <a:rPr lang="en-US" sz="3600" dirty="0" smtClean="0">
                <a:latin typeface="Helvetica"/>
                <a:cs typeface="Helvetica"/>
              </a:rPr>
              <a:t> provides a repository of thousands of </a:t>
            </a:r>
            <a:r>
              <a:rPr lang="en-US" sz="3600" dirty="0" err="1" smtClean="0">
                <a:latin typeface="Helvetica"/>
                <a:cs typeface="Helvetica"/>
              </a:rPr>
              <a:t>WordPress</a:t>
            </a:r>
            <a:r>
              <a:rPr lang="en-US" sz="3600" dirty="0" smtClean="0">
                <a:latin typeface="Helvetica"/>
                <a:cs typeface="Helvetica"/>
              </a:rPr>
              <a:t> themes. Each theme can  provide a unique design for the website, while the content remains the same. For the purpose of this research, only traditional two-column blog themes were analyzed. By heuristically evaluation a website with the same content, but a different theme, we can see how the theme independently affects the  design of the website.</a:t>
            </a:r>
            <a:endParaRPr lang="en-US" sz="3600" dirty="0">
              <a:latin typeface="Helvetica"/>
              <a:cs typeface="Helvetica"/>
            </a:endParaRPr>
          </a:p>
        </p:txBody>
      </p:sp>
      <p:sp>
        <p:nvSpPr>
          <p:cNvPr id="28" name="Text Box 10"/>
          <p:cNvSpPr txBox="1">
            <a:spLocks noChangeArrowheads="1"/>
          </p:cNvSpPr>
          <p:nvPr/>
        </p:nvSpPr>
        <p:spPr bwMode="auto">
          <a:xfrm>
            <a:off x="15558203" y="18596931"/>
            <a:ext cx="13335600" cy="6560771"/>
          </a:xfrm>
          <a:prstGeom prst="rect">
            <a:avLst/>
          </a:prstGeom>
          <a:solidFill>
            <a:srgbClr val="FFFFFF"/>
          </a:solidFill>
          <a:ln w="12700" cmpd="sng">
            <a:headEnd/>
            <a:tailEnd/>
          </a:ln>
        </p:spPr>
        <p:style>
          <a:lnRef idx="2">
            <a:schemeClr val="dk1"/>
          </a:lnRef>
          <a:fillRef idx="1">
            <a:schemeClr val="lt1"/>
          </a:fillRef>
          <a:effectRef idx="0">
            <a:schemeClr val="dk1"/>
          </a:effectRef>
          <a:fontRef idx="minor">
            <a:schemeClr val="dk1"/>
          </a:fontRef>
        </p:style>
        <p:txBody>
          <a:bodyPr wrap="square" lIns="914400" tIns="365760" rIns="914400" bIns="685800">
            <a:spAutoFit/>
          </a:bodyPr>
          <a:lstStyle/>
          <a:p>
            <a:pPr algn="just">
              <a:spcBef>
                <a:spcPts val="4000"/>
              </a:spcBef>
            </a:pPr>
            <a:r>
              <a:rPr lang="en-US" sz="7200" dirty="0" smtClean="0">
                <a:latin typeface="Garamond"/>
                <a:cs typeface="Garamond"/>
              </a:rPr>
              <a:t>Data Collection</a:t>
            </a:r>
          </a:p>
          <a:p>
            <a:pPr algn="just">
              <a:spcBef>
                <a:spcPts val="4000"/>
              </a:spcBef>
            </a:pPr>
            <a:r>
              <a:rPr lang="en-US" sz="3600" dirty="0" smtClean="0">
                <a:latin typeface="Helvetica"/>
                <a:cs typeface="Helvetica"/>
              </a:rPr>
              <a:t>Data collection was completed by automatically reloading the </a:t>
            </a:r>
            <a:r>
              <a:rPr lang="en-US" sz="3600" dirty="0" err="1" smtClean="0">
                <a:latin typeface="Helvetica"/>
                <a:cs typeface="Helvetica"/>
              </a:rPr>
              <a:t>WordPress</a:t>
            </a:r>
            <a:r>
              <a:rPr lang="en-US" sz="3600" dirty="0">
                <a:latin typeface="Helvetica"/>
                <a:cs typeface="Helvetica"/>
              </a:rPr>
              <a:t> </a:t>
            </a:r>
            <a:r>
              <a:rPr lang="en-US" sz="3600" dirty="0" smtClean="0">
                <a:latin typeface="Helvetica"/>
                <a:cs typeface="Helvetica"/>
              </a:rPr>
              <a:t>blog in the browser with a different theme on each reload. Major HTML elements and the CSS attributes of those elements were stored in a database for over 200 unique themes. This data set could then be analyzed to do a heuristic evaluation of each theme.</a:t>
            </a:r>
            <a:endParaRPr lang="en-US" sz="3600" dirty="0">
              <a:latin typeface="Helvetica"/>
              <a:cs typeface="Helvetica"/>
            </a:endParaRP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3762375" rtl="0" eaLnBrk="1" fontAlgn="base" latinLnBrk="0" hangingPunct="1">
          <a:lnSpc>
            <a:spcPct val="100000"/>
          </a:lnSpc>
          <a:spcBef>
            <a:spcPct val="0"/>
          </a:spcBef>
          <a:spcAft>
            <a:spcPct val="0"/>
          </a:spcAft>
          <a:buClrTx/>
          <a:buSzTx/>
          <a:buFontTx/>
          <a:buNone/>
          <a:tabLst/>
          <a:defRPr kumimoji="0" lang="en-US" sz="7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3762375" rtl="0" eaLnBrk="1" fontAlgn="base" latinLnBrk="0" hangingPunct="1">
          <a:lnSpc>
            <a:spcPct val="100000"/>
          </a:lnSpc>
          <a:spcBef>
            <a:spcPct val="0"/>
          </a:spcBef>
          <a:spcAft>
            <a:spcPct val="0"/>
          </a:spcAft>
          <a:buClrTx/>
          <a:buSzTx/>
          <a:buFontTx/>
          <a:buNone/>
          <a:tabLst/>
          <a:defRPr kumimoji="0" lang="en-US" sz="74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2281</TotalTime>
  <Words>621</Words>
  <Application>Microsoft Macintosh PowerPoint</Application>
  <PresentationFormat>Custom</PresentationFormat>
  <Paragraphs>20</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Default Design</vt:lpstr>
      <vt:lpstr>Automated Evaluation of WordPress Theme Design </vt:lpstr>
    </vt:vector>
  </TitlesOfParts>
  <Company>Union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Test Poster Font Arial – pt 44 </dc:title>
  <dc:creator>Administrator</dc:creator>
  <cp:lastModifiedBy>Tom Yanuklis</cp:lastModifiedBy>
  <cp:revision>71</cp:revision>
  <cp:lastPrinted>2014-11-05T21:16:11Z</cp:lastPrinted>
  <dcterms:created xsi:type="dcterms:W3CDTF">2012-02-17T15:33:29Z</dcterms:created>
  <dcterms:modified xsi:type="dcterms:W3CDTF">2015-04-06T20:33:09Z</dcterms:modified>
</cp:coreProperties>
</file>