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76" r:id="rId3"/>
    <p:sldId id="257" r:id="rId4"/>
    <p:sldId id="282" r:id="rId5"/>
    <p:sldId id="258" r:id="rId6"/>
    <p:sldId id="279" r:id="rId7"/>
    <p:sldId id="260" r:id="rId8"/>
    <p:sldId id="280" r:id="rId9"/>
    <p:sldId id="262" r:id="rId10"/>
    <p:sldId id="263" r:id="rId11"/>
    <p:sldId id="264" r:id="rId12"/>
    <p:sldId id="265" r:id="rId13"/>
    <p:sldId id="270" r:id="rId14"/>
    <p:sldId id="275" r:id="rId15"/>
    <p:sldId id="273" r:id="rId16"/>
    <p:sldId id="283" r:id="rId17"/>
    <p:sldId id="266" r:id="rId18"/>
    <p:sldId id="267" r:id="rId19"/>
    <p:sldId id="268" r:id="rId20"/>
    <p:sldId id="269" r:id="rId21"/>
    <p:sldId id="278" r:id="rId22"/>
    <p:sldId id="277" r:id="rId23"/>
    <p:sldId id="281" r:id="rId24"/>
    <p:sldId id="285" r:id="rId25"/>
    <p:sldId id="272" r:id="rId2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>
        <p:scale>
          <a:sx n="75" d="100"/>
          <a:sy n="75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n\Dropbox\Thesis\Thesis%20Presentation\fitness%20too%20larg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Best Fitness Value per Generation</a:t>
            </a:r>
          </a:p>
        </c:rich>
      </c:tx>
      <c:layout>
        <c:manualLayout>
          <c:xMode val="edge"/>
          <c:yMode val="edge"/>
          <c:x val="0.3147282608695659"/>
          <c:y val="1.2345679012345699E-2"/>
        </c:manualLayout>
      </c:layout>
    </c:title>
    <c:plotArea>
      <c:layout>
        <c:manualLayout>
          <c:layoutTarget val="inner"/>
          <c:xMode val="edge"/>
          <c:yMode val="edge"/>
          <c:x val="0.16265391418463995"/>
          <c:y val="9.6471274424030334E-2"/>
          <c:w val="0.79625912929362086"/>
          <c:h val="0.78799390816888704"/>
        </c:manualLayout>
      </c:layout>
      <c:scatterChart>
        <c:scatterStyle val="lineMarker"/>
        <c:ser>
          <c:idx val="0"/>
          <c:order val="0"/>
          <c:tx>
            <c:strRef>
              <c:f>'fitness too large'!$B$1</c:f>
              <c:strCache>
                <c:ptCount val="1"/>
                <c:pt idx="0">
                  <c:v>Fitness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'fitness too large'!$A$2:$A$230</c:f>
              <c:numCache>
                <c:formatCode>General</c:formatCode>
                <c:ptCount val="2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</c:numCache>
            </c:numRef>
          </c:xVal>
          <c:yVal>
            <c:numRef>
              <c:f>'fitness too large'!$B$2:$B$230</c:f>
              <c:numCache>
                <c:formatCode>General</c:formatCode>
                <c:ptCount val="229"/>
                <c:pt idx="0">
                  <c:v>77.270377999999866</c:v>
                </c:pt>
                <c:pt idx="1">
                  <c:v>77.270377999999866</c:v>
                </c:pt>
                <c:pt idx="2">
                  <c:v>100.11826300000007</c:v>
                </c:pt>
                <c:pt idx="3">
                  <c:v>100.11826300000007</c:v>
                </c:pt>
                <c:pt idx="4">
                  <c:v>124.40924800000002</c:v>
                </c:pt>
                <c:pt idx="5">
                  <c:v>124.40924800000002</c:v>
                </c:pt>
                <c:pt idx="6">
                  <c:v>124.40924800000002</c:v>
                </c:pt>
                <c:pt idx="7">
                  <c:v>186.29629499999999</c:v>
                </c:pt>
                <c:pt idx="8">
                  <c:v>186.29629499999999</c:v>
                </c:pt>
                <c:pt idx="9">
                  <c:v>186.29629499999999</c:v>
                </c:pt>
                <c:pt idx="10">
                  <c:v>186.29629499999999</c:v>
                </c:pt>
                <c:pt idx="11">
                  <c:v>186.29629499999999</c:v>
                </c:pt>
                <c:pt idx="12">
                  <c:v>214.00071700000001</c:v>
                </c:pt>
                <c:pt idx="13">
                  <c:v>214.00071700000001</c:v>
                </c:pt>
                <c:pt idx="14">
                  <c:v>214.00071700000001</c:v>
                </c:pt>
                <c:pt idx="15">
                  <c:v>214.00071700000001</c:v>
                </c:pt>
                <c:pt idx="16">
                  <c:v>428.35723899999999</c:v>
                </c:pt>
                <c:pt idx="17">
                  <c:v>428.35723899999999</c:v>
                </c:pt>
                <c:pt idx="18">
                  <c:v>1147.667725</c:v>
                </c:pt>
                <c:pt idx="19">
                  <c:v>1147.667725</c:v>
                </c:pt>
                <c:pt idx="20">
                  <c:v>1147.667725</c:v>
                </c:pt>
                <c:pt idx="21">
                  <c:v>1147.667725</c:v>
                </c:pt>
                <c:pt idx="22">
                  <c:v>1147.667725</c:v>
                </c:pt>
                <c:pt idx="23">
                  <c:v>1147.667725</c:v>
                </c:pt>
                <c:pt idx="24">
                  <c:v>1147.667725</c:v>
                </c:pt>
                <c:pt idx="25">
                  <c:v>1147.667725</c:v>
                </c:pt>
                <c:pt idx="26">
                  <c:v>1147.667725</c:v>
                </c:pt>
                <c:pt idx="27">
                  <c:v>1147.667725</c:v>
                </c:pt>
                <c:pt idx="28">
                  <c:v>1147.667725</c:v>
                </c:pt>
                <c:pt idx="29">
                  <c:v>1147.667725</c:v>
                </c:pt>
                <c:pt idx="30">
                  <c:v>1147.667725</c:v>
                </c:pt>
                <c:pt idx="31">
                  <c:v>1147.667725</c:v>
                </c:pt>
                <c:pt idx="32">
                  <c:v>1147.667725</c:v>
                </c:pt>
                <c:pt idx="33">
                  <c:v>1147.667725</c:v>
                </c:pt>
                <c:pt idx="34">
                  <c:v>1147.667725</c:v>
                </c:pt>
                <c:pt idx="35">
                  <c:v>1147.667725</c:v>
                </c:pt>
                <c:pt idx="36">
                  <c:v>1147.667725</c:v>
                </c:pt>
                <c:pt idx="37">
                  <c:v>1147.667725</c:v>
                </c:pt>
                <c:pt idx="38">
                  <c:v>1147.667725</c:v>
                </c:pt>
                <c:pt idx="39">
                  <c:v>1147.667725</c:v>
                </c:pt>
                <c:pt idx="40">
                  <c:v>1147.667725</c:v>
                </c:pt>
                <c:pt idx="41">
                  <c:v>1147.667725</c:v>
                </c:pt>
                <c:pt idx="42">
                  <c:v>1147.667725</c:v>
                </c:pt>
                <c:pt idx="43">
                  <c:v>1147.667725</c:v>
                </c:pt>
                <c:pt idx="44">
                  <c:v>1147.667725</c:v>
                </c:pt>
                <c:pt idx="45">
                  <c:v>1147.667725</c:v>
                </c:pt>
                <c:pt idx="46">
                  <c:v>1147.667725</c:v>
                </c:pt>
                <c:pt idx="47">
                  <c:v>1147.667725</c:v>
                </c:pt>
                <c:pt idx="48">
                  <c:v>1147.667725</c:v>
                </c:pt>
                <c:pt idx="49">
                  <c:v>1147.667725</c:v>
                </c:pt>
                <c:pt idx="50">
                  <c:v>1147.667725</c:v>
                </c:pt>
                <c:pt idx="51">
                  <c:v>1147.667725</c:v>
                </c:pt>
                <c:pt idx="52">
                  <c:v>1147.667725</c:v>
                </c:pt>
                <c:pt idx="53">
                  <c:v>1147.667725</c:v>
                </c:pt>
                <c:pt idx="54">
                  <c:v>1147.667725</c:v>
                </c:pt>
                <c:pt idx="55">
                  <c:v>1147.667725</c:v>
                </c:pt>
                <c:pt idx="56">
                  <c:v>1147.667725</c:v>
                </c:pt>
                <c:pt idx="57">
                  <c:v>1147.667725</c:v>
                </c:pt>
                <c:pt idx="58">
                  <c:v>1147.667725</c:v>
                </c:pt>
                <c:pt idx="59">
                  <c:v>1147.667725</c:v>
                </c:pt>
                <c:pt idx="60">
                  <c:v>1147.667725</c:v>
                </c:pt>
                <c:pt idx="61">
                  <c:v>1147.667725</c:v>
                </c:pt>
                <c:pt idx="62">
                  <c:v>1147.667725</c:v>
                </c:pt>
                <c:pt idx="63">
                  <c:v>1147.667725</c:v>
                </c:pt>
                <c:pt idx="64">
                  <c:v>1147.667725</c:v>
                </c:pt>
                <c:pt idx="65">
                  <c:v>1147.667725</c:v>
                </c:pt>
                <c:pt idx="66">
                  <c:v>1147.667725</c:v>
                </c:pt>
                <c:pt idx="67">
                  <c:v>1147.667725</c:v>
                </c:pt>
                <c:pt idx="68">
                  <c:v>1147.667725</c:v>
                </c:pt>
                <c:pt idx="69">
                  <c:v>1147.667725</c:v>
                </c:pt>
                <c:pt idx="70">
                  <c:v>1147.667725</c:v>
                </c:pt>
                <c:pt idx="71">
                  <c:v>1147.667725</c:v>
                </c:pt>
                <c:pt idx="72">
                  <c:v>1147.667725</c:v>
                </c:pt>
                <c:pt idx="73">
                  <c:v>1147.667725</c:v>
                </c:pt>
                <c:pt idx="74">
                  <c:v>1147.667725</c:v>
                </c:pt>
                <c:pt idx="75">
                  <c:v>1147.667725</c:v>
                </c:pt>
                <c:pt idx="76">
                  <c:v>1147.667725</c:v>
                </c:pt>
                <c:pt idx="77">
                  <c:v>1147.667725</c:v>
                </c:pt>
                <c:pt idx="78">
                  <c:v>1147.667725</c:v>
                </c:pt>
                <c:pt idx="79">
                  <c:v>1147.667725</c:v>
                </c:pt>
                <c:pt idx="80">
                  <c:v>1147.667725</c:v>
                </c:pt>
                <c:pt idx="81">
                  <c:v>1147.667725</c:v>
                </c:pt>
                <c:pt idx="82">
                  <c:v>1147.667725</c:v>
                </c:pt>
                <c:pt idx="83">
                  <c:v>1147.667725</c:v>
                </c:pt>
                <c:pt idx="84">
                  <c:v>1147.667725</c:v>
                </c:pt>
                <c:pt idx="85">
                  <c:v>1147.667725</c:v>
                </c:pt>
                <c:pt idx="86">
                  <c:v>1147.667725</c:v>
                </c:pt>
                <c:pt idx="87">
                  <c:v>1920.031982</c:v>
                </c:pt>
                <c:pt idx="88">
                  <c:v>1920.031982</c:v>
                </c:pt>
                <c:pt idx="89">
                  <c:v>1920.031982</c:v>
                </c:pt>
                <c:pt idx="90">
                  <c:v>1920.031982</c:v>
                </c:pt>
                <c:pt idx="91">
                  <c:v>1920.031982</c:v>
                </c:pt>
                <c:pt idx="92">
                  <c:v>1920.031982</c:v>
                </c:pt>
                <c:pt idx="93">
                  <c:v>1920.031982</c:v>
                </c:pt>
                <c:pt idx="94">
                  <c:v>1920.031982</c:v>
                </c:pt>
                <c:pt idx="95">
                  <c:v>1920.031982</c:v>
                </c:pt>
                <c:pt idx="96">
                  <c:v>1920.031982</c:v>
                </c:pt>
                <c:pt idx="97">
                  <c:v>1920.031982</c:v>
                </c:pt>
                <c:pt idx="98">
                  <c:v>1920.031982</c:v>
                </c:pt>
                <c:pt idx="99">
                  <c:v>1920.031982</c:v>
                </c:pt>
                <c:pt idx="100">
                  <c:v>1920.031982</c:v>
                </c:pt>
                <c:pt idx="101">
                  <c:v>1920.031982</c:v>
                </c:pt>
                <c:pt idx="102">
                  <c:v>1920.031982</c:v>
                </c:pt>
                <c:pt idx="103">
                  <c:v>1920.031982</c:v>
                </c:pt>
                <c:pt idx="104">
                  <c:v>1920.031982</c:v>
                </c:pt>
                <c:pt idx="105">
                  <c:v>1920.031982</c:v>
                </c:pt>
                <c:pt idx="106">
                  <c:v>1920.031982</c:v>
                </c:pt>
                <c:pt idx="107">
                  <c:v>1920.031982</c:v>
                </c:pt>
                <c:pt idx="108">
                  <c:v>1920.031982</c:v>
                </c:pt>
                <c:pt idx="109">
                  <c:v>1920.031982</c:v>
                </c:pt>
                <c:pt idx="110">
                  <c:v>1920.031982</c:v>
                </c:pt>
                <c:pt idx="111">
                  <c:v>1920.031982</c:v>
                </c:pt>
                <c:pt idx="112">
                  <c:v>1920.031982</c:v>
                </c:pt>
                <c:pt idx="113">
                  <c:v>1920.031982</c:v>
                </c:pt>
                <c:pt idx="114">
                  <c:v>1920.031982</c:v>
                </c:pt>
                <c:pt idx="115">
                  <c:v>1920.031982</c:v>
                </c:pt>
                <c:pt idx="116">
                  <c:v>1920.031982</c:v>
                </c:pt>
                <c:pt idx="117">
                  <c:v>1920.031982</c:v>
                </c:pt>
                <c:pt idx="118">
                  <c:v>1920.031982</c:v>
                </c:pt>
                <c:pt idx="119">
                  <c:v>1920.031982</c:v>
                </c:pt>
                <c:pt idx="120">
                  <c:v>1920.031982</c:v>
                </c:pt>
                <c:pt idx="121">
                  <c:v>1920.031982</c:v>
                </c:pt>
                <c:pt idx="122">
                  <c:v>1920.031982</c:v>
                </c:pt>
                <c:pt idx="123">
                  <c:v>1920.031982</c:v>
                </c:pt>
                <c:pt idx="124">
                  <c:v>1920.031982</c:v>
                </c:pt>
                <c:pt idx="125">
                  <c:v>1920.031982</c:v>
                </c:pt>
                <c:pt idx="126">
                  <c:v>1920.031982</c:v>
                </c:pt>
                <c:pt idx="127">
                  <c:v>1920.031982</c:v>
                </c:pt>
                <c:pt idx="128">
                  <c:v>1920.031982</c:v>
                </c:pt>
                <c:pt idx="129">
                  <c:v>1920.031982</c:v>
                </c:pt>
                <c:pt idx="130">
                  <c:v>1920.031982</c:v>
                </c:pt>
                <c:pt idx="131">
                  <c:v>1920.031982</c:v>
                </c:pt>
                <c:pt idx="132">
                  <c:v>1920.031982</c:v>
                </c:pt>
                <c:pt idx="133">
                  <c:v>1920.031982</c:v>
                </c:pt>
                <c:pt idx="134">
                  <c:v>1920.031982</c:v>
                </c:pt>
                <c:pt idx="135">
                  <c:v>1920.031982</c:v>
                </c:pt>
                <c:pt idx="136">
                  <c:v>1920.031982</c:v>
                </c:pt>
                <c:pt idx="137">
                  <c:v>1920.031982</c:v>
                </c:pt>
                <c:pt idx="138">
                  <c:v>1920.031982</c:v>
                </c:pt>
                <c:pt idx="139">
                  <c:v>1920.031982</c:v>
                </c:pt>
                <c:pt idx="140">
                  <c:v>1920.031982</c:v>
                </c:pt>
                <c:pt idx="141">
                  <c:v>1920.031982</c:v>
                </c:pt>
                <c:pt idx="142">
                  <c:v>1920.031982</c:v>
                </c:pt>
                <c:pt idx="143">
                  <c:v>1920.031982</c:v>
                </c:pt>
                <c:pt idx="144">
                  <c:v>1920.031982</c:v>
                </c:pt>
                <c:pt idx="145">
                  <c:v>1920.031982</c:v>
                </c:pt>
                <c:pt idx="146">
                  <c:v>1920.031982</c:v>
                </c:pt>
                <c:pt idx="147">
                  <c:v>1920.031982</c:v>
                </c:pt>
                <c:pt idx="148">
                  <c:v>1920.031982</c:v>
                </c:pt>
                <c:pt idx="149">
                  <c:v>1920.031982</c:v>
                </c:pt>
                <c:pt idx="150">
                  <c:v>1920.031982</c:v>
                </c:pt>
                <c:pt idx="151">
                  <c:v>1920.031982</c:v>
                </c:pt>
                <c:pt idx="152">
                  <c:v>1920.031982</c:v>
                </c:pt>
                <c:pt idx="153">
                  <c:v>1920.031982</c:v>
                </c:pt>
                <c:pt idx="154">
                  <c:v>1920.031982</c:v>
                </c:pt>
                <c:pt idx="155">
                  <c:v>1920.031982</c:v>
                </c:pt>
                <c:pt idx="156">
                  <c:v>1920.031982</c:v>
                </c:pt>
                <c:pt idx="157">
                  <c:v>1920.031982</c:v>
                </c:pt>
                <c:pt idx="158">
                  <c:v>1920.031982</c:v>
                </c:pt>
                <c:pt idx="159">
                  <c:v>1920.031982</c:v>
                </c:pt>
                <c:pt idx="160">
                  <c:v>1920.031982</c:v>
                </c:pt>
                <c:pt idx="161">
                  <c:v>1920.031982</c:v>
                </c:pt>
                <c:pt idx="162">
                  <c:v>1920.031982</c:v>
                </c:pt>
                <c:pt idx="163">
                  <c:v>1920.031982</c:v>
                </c:pt>
                <c:pt idx="164">
                  <c:v>1920.031982</c:v>
                </c:pt>
                <c:pt idx="165">
                  <c:v>1920.031982</c:v>
                </c:pt>
                <c:pt idx="166">
                  <c:v>1920.031982</c:v>
                </c:pt>
                <c:pt idx="167">
                  <c:v>1920.031982</c:v>
                </c:pt>
                <c:pt idx="168">
                  <c:v>1920.031982</c:v>
                </c:pt>
                <c:pt idx="169">
                  <c:v>1920.031982</c:v>
                </c:pt>
                <c:pt idx="170">
                  <c:v>1920.031982</c:v>
                </c:pt>
                <c:pt idx="171">
                  <c:v>1920.031982</c:v>
                </c:pt>
                <c:pt idx="172">
                  <c:v>1920.031982</c:v>
                </c:pt>
                <c:pt idx="173">
                  <c:v>1920.031982</c:v>
                </c:pt>
                <c:pt idx="174">
                  <c:v>1920.031982</c:v>
                </c:pt>
                <c:pt idx="175">
                  <c:v>1920.031982</c:v>
                </c:pt>
                <c:pt idx="176">
                  <c:v>1920.031982</c:v>
                </c:pt>
                <c:pt idx="177">
                  <c:v>1920.031982</c:v>
                </c:pt>
                <c:pt idx="178">
                  <c:v>1920.031982</c:v>
                </c:pt>
                <c:pt idx="179">
                  <c:v>1920.031982</c:v>
                </c:pt>
                <c:pt idx="180">
                  <c:v>1920.031982</c:v>
                </c:pt>
                <c:pt idx="181">
                  <c:v>1920.031982</c:v>
                </c:pt>
                <c:pt idx="182">
                  <c:v>1920.031982</c:v>
                </c:pt>
                <c:pt idx="183">
                  <c:v>1920.031982</c:v>
                </c:pt>
                <c:pt idx="184">
                  <c:v>1920.031982</c:v>
                </c:pt>
                <c:pt idx="185">
                  <c:v>1920.031982</c:v>
                </c:pt>
                <c:pt idx="186">
                  <c:v>1920.031982</c:v>
                </c:pt>
                <c:pt idx="187">
                  <c:v>1920.031982</c:v>
                </c:pt>
                <c:pt idx="188">
                  <c:v>1920.031982</c:v>
                </c:pt>
                <c:pt idx="189">
                  <c:v>1920.031982</c:v>
                </c:pt>
                <c:pt idx="190">
                  <c:v>1920.031982</c:v>
                </c:pt>
                <c:pt idx="191">
                  <c:v>40611021324288</c:v>
                </c:pt>
                <c:pt idx="192">
                  <c:v>40611021324288</c:v>
                </c:pt>
                <c:pt idx="193">
                  <c:v>40611021324288</c:v>
                </c:pt>
                <c:pt idx="194">
                  <c:v>40611021324288</c:v>
                </c:pt>
                <c:pt idx="195">
                  <c:v>40611021324288</c:v>
                </c:pt>
                <c:pt idx="196">
                  <c:v>40611021324288</c:v>
                </c:pt>
                <c:pt idx="197">
                  <c:v>40611021324288</c:v>
                </c:pt>
                <c:pt idx="198">
                  <c:v>40611021324288</c:v>
                </c:pt>
                <c:pt idx="199">
                  <c:v>40611021324288</c:v>
                </c:pt>
                <c:pt idx="200">
                  <c:v>40611021324288</c:v>
                </c:pt>
                <c:pt idx="201">
                  <c:v>40611021324288</c:v>
                </c:pt>
                <c:pt idx="202">
                  <c:v>40611021324288</c:v>
                </c:pt>
                <c:pt idx="203">
                  <c:v>40611021324288</c:v>
                </c:pt>
                <c:pt idx="204">
                  <c:v>40611021324288</c:v>
                </c:pt>
                <c:pt idx="205">
                  <c:v>40611021324288</c:v>
                </c:pt>
                <c:pt idx="206">
                  <c:v>40611021324288</c:v>
                </c:pt>
                <c:pt idx="207">
                  <c:v>40611021324288</c:v>
                </c:pt>
                <c:pt idx="208">
                  <c:v>40611021324288</c:v>
                </c:pt>
                <c:pt idx="209">
                  <c:v>40611021324288</c:v>
                </c:pt>
                <c:pt idx="210">
                  <c:v>40611021324288</c:v>
                </c:pt>
                <c:pt idx="211">
                  <c:v>40611021324288</c:v>
                </c:pt>
                <c:pt idx="212">
                  <c:v>40611021324288</c:v>
                </c:pt>
                <c:pt idx="213">
                  <c:v>40611021324288</c:v>
                </c:pt>
                <c:pt idx="214">
                  <c:v>40611021324288</c:v>
                </c:pt>
                <c:pt idx="215">
                  <c:v>40611021324288</c:v>
                </c:pt>
                <c:pt idx="216">
                  <c:v>40611021324288</c:v>
                </c:pt>
                <c:pt idx="217">
                  <c:v>40611021324288</c:v>
                </c:pt>
                <c:pt idx="218">
                  <c:v>40611021324288</c:v>
                </c:pt>
                <c:pt idx="219">
                  <c:v>40611021324288</c:v>
                </c:pt>
                <c:pt idx="220">
                  <c:v>40611021324288</c:v>
                </c:pt>
                <c:pt idx="221">
                  <c:v>40611021324288</c:v>
                </c:pt>
                <c:pt idx="222">
                  <c:v>40611021324288</c:v>
                </c:pt>
                <c:pt idx="223">
                  <c:v>40611021324288</c:v>
                </c:pt>
                <c:pt idx="224">
                  <c:v>40611021324288</c:v>
                </c:pt>
                <c:pt idx="225">
                  <c:v>40611021324288</c:v>
                </c:pt>
                <c:pt idx="226">
                  <c:v>40611021324288</c:v>
                </c:pt>
                <c:pt idx="227">
                  <c:v>40611021324288</c:v>
                </c:pt>
                <c:pt idx="228">
                  <c:v>40611021324288</c:v>
                </c:pt>
              </c:numCache>
            </c:numRef>
          </c:yVal>
        </c:ser>
        <c:axId val="61761792"/>
        <c:axId val="61801984"/>
      </c:scatterChart>
      <c:valAx>
        <c:axId val="61761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Generation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801984"/>
        <c:crosses val="autoZero"/>
        <c:crossBetween val="midCat"/>
      </c:valAx>
      <c:valAx>
        <c:axId val="61801984"/>
        <c:scaling>
          <c:orientation val="minMax"/>
          <c:max val="4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Fitness</a:t>
                </a:r>
              </a:p>
            </c:rich>
          </c:tx>
          <c:layout>
            <c:manualLayout>
              <c:xMode val="edge"/>
              <c:yMode val="edge"/>
              <c:x val="3.2608695652173975E-2"/>
              <c:y val="0.4338786818314384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76179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Fitness Over Course of Development</a:t>
            </a:r>
            <a:endParaRPr lang="en-US" sz="1400" dirty="0"/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Generative Encoding 1</c:v>
                </c:pt>
              </c:strCache>
            </c:strRef>
          </c:tx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18</c:v>
                </c:pt>
                <c:pt idx="4">
                  <c:v>5</c:v>
                </c:pt>
                <c:pt idx="5">
                  <c:v>19</c:v>
                </c:pt>
                <c:pt idx="6">
                  <c:v>32</c:v>
                </c:pt>
                <c:pt idx="7">
                  <c:v>4</c:v>
                </c:pt>
                <c:pt idx="8">
                  <c:v>25</c:v>
                </c:pt>
                <c:pt idx="9">
                  <c:v>27</c:v>
                </c:pt>
                <c:pt idx="10">
                  <c:v>3</c:v>
                </c:pt>
                <c:pt idx="11">
                  <c:v>7</c:v>
                </c:pt>
                <c:pt idx="12">
                  <c:v>30</c:v>
                </c:pt>
                <c:pt idx="13">
                  <c:v>25</c:v>
                </c:pt>
                <c:pt idx="14">
                  <c:v>29</c:v>
                </c:pt>
                <c:pt idx="15">
                  <c:v>32</c:v>
                </c:pt>
                <c:pt idx="16">
                  <c:v>28</c:v>
                </c:pt>
                <c:pt idx="17">
                  <c:v>30</c:v>
                </c:pt>
                <c:pt idx="18">
                  <c:v>3</c:v>
                </c:pt>
                <c:pt idx="19">
                  <c:v>10</c:v>
                </c:pt>
                <c:pt idx="20">
                  <c:v>12</c:v>
                </c:pt>
                <c:pt idx="21">
                  <c:v>28</c:v>
                </c:pt>
                <c:pt idx="22">
                  <c:v>26</c:v>
                </c:pt>
                <c:pt idx="23">
                  <c:v>27</c:v>
                </c:pt>
                <c:pt idx="24">
                  <c:v>20</c:v>
                </c:pt>
                <c:pt idx="25">
                  <c:v>23</c:v>
                </c:pt>
                <c:pt idx="26">
                  <c:v>24</c:v>
                </c:pt>
                <c:pt idx="27">
                  <c:v>19</c:v>
                </c:pt>
                <c:pt idx="28">
                  <c:v>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Generative Encoding 2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2</c:v>
                </c:pt>
                <c:pt idx="1">
                  <c:v>4</c:v>
                </c:pt>
                <c:pt idx="2">
                  <c:v>11</c:v>
                </c:pt>
                <c:pt idx="3">
                  <c:v>6</c:v>
                </c:pt>
                <c:pt idx="4">
                  <c:v>12</c:v>
                </c:pt>
                <c:pt idx="5">
                  <c:v>10</c:v>
                </c:pt>
                <c:pt idx="6">
                  <c:v>11</c:v>
                </c:pt>
                <c:pt idx="7">
                  <c:v>3</c:v>
                </c:pt>
                <c:pt idx="8">
                  <c:v>5</c:v>
                </c:pt>
                <c:pt idx="9">
                  <c:v>7</c:v>
                </c:pt>
                <c:pt idx="10">
                  <c:v>10</c:v>
                </c:pt>
                <c:pt idx="11">
                  <c:v>9</c:v>
                </c:pt>
                <c:pt idx="12">
                  <c:v>12</c:v>
                </c:pt>
                <c:pt idx="13">
                  <c:v>8</c:v>
                </c:pt>
                <c:pt idx="14">
                  <c:v>10</c:v>
                </c:pt>
                <c:pt idx="15">
                  <c:v>6</c:v>
                </c:pt>
                <c:pt idx="16">
                  <c:v>7</c:v>
                </c:pt>
                <c:pt idx="17">
                  <c:v>6</c:v>
                </c:pt>
                <c:pt idx="18">
                  <c:v>3</c:v>
                </c:pt>
                <c:pt idx="19">
                  <c:v>7</c:v>
                </c:pt>
                <c:pt idx="20">
                  <c:v>7</c:v>
                </c:pt>
                <c:pt idx="21">
                  <c:v>8</c:v>
                </c:pt>
                <c:pt idx="22">
                  <c:v>9</c:v>
                </c:pt>
                <c:pt idx="23">
                  <c:v>12</c:v>
                </c:pt>
                <c:pt idx="24">
                  <c:v>11</c:v>
                </c:pt>
                <c:pt idx="25">
                  <c:v>10</c:v>
                </c:pt>
                <c:pt idx="26">
                  <c:v>6</c:v>
                </c:pt>
                <c:pt idx="27">
                  <c:v>8</c:v>
                </c:pt>
                <c:pt idx="28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Generative Encoding 3</c:v>
                </c:pt>
              </c:strCache>
            </c:strRef>
          </c:tx>
          <c:cat>
            <c:numRef>
              <c:f>Sheet1!$A$2:$A$30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4</c:v>
                </c:pt>
                <c:pt idx="1">
                  <c:v>5</c:v>
                </c:pt>
                <c:pt idx="2">
                  <c:v>20</c:v>
                </c:pt>
                <c:pt idx="3">
                  <c:v>50</c:v>
                </c:pt>
                <c:pt idx="4">
                  <c:v>7</c:v>
                </c:pt>
                <c:pt idx="5">
                  <c:v>7</c:v>
                </c:pt>
                <c:pt idx="6">
                  <c:v>24</c:v>
                </c:pt>
                <c:pt idx="7">
                  <c:v>27</c:v>
                </c:pt>
                <c:pt idx="8">
                  <c:v>39</c:v>
                </c:pt>
                <c:pt idx="9">
                  <c:v>36</c:v>
                </c:pt>
                <c:pt idx="10">
                  <c:v>37</c:v>
                </c:pt>
                <c:pt idx="11">
                  <c:v>38</c:v>
                </c:pt>
                <c:pt idx="12">
                  <c:v>38</c:v>
                </c:pt>
                <c:pt idx="13">
                  <c:v>36</c:v>
                </c:pt>
                <c:pt idx="14">
                  <c:v>37</c:v>
                </c:pt>
                <c:pt idx="15">
                  <c:v>33</c:v>
                </c:pt>
                <c:pt idx="16">
                  <c:v>37</c:v>
                </c:pt>
                <c:pt idx="17">
                  <c:v>38</c:v>
                </c:pt>
                <c:pt idx="18">
                  <c:v>40</c:v>
                </c:pt>
                <c:pt idx="19">
                  <c:v>29</c:v>
                </c:pt>
                <c:pt idx="20">
                  <c:v>12</c:v>
                </c:pt>
                <c:pt idx="21">
                  <c:v>20</c:v>
                </c:pt>
                <c:pt idx="22">
                  <c:v>24</c:v>
                </c:pt>
                <c:pt idx="23">
                  <c:v>27</c:v>
                </c:pt>
                <c:pt idx="24">
                  <c:v>30</c:v>
                </c:pt>
                <c:pt idx="25">
                  <c:v>13</c:v>
                </c:pt>
                <c:pt idx="26">
                  <c:v>18</c:v>
                </c:pt>
                <c:pt idx="27">
                  <c:v>26</c:v>
                </c:pt>
                <c:pt idx="28">
                  <c:v>23</c:v>
                </c:pt>
              </c:numCache>
            </c:numRef>
          </c:val>
        </c:ser>
        <c:marker val="1"/>
        <c:axId val="102926976"/>
        <c:axId val="102933248"/>
      </c:lineChart>
      <c:catAx>
        <c:axId val="102926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Face Rewrites</a:t>
                </a:r>
                <a:endParaRPr lang="en-US" sz="1400" dirty="0"/>
              </a:p>
            </c:rich>
          </c:tx>
        </c:title>
        <c:numFmt formatCode="General" sourceLinked="1"/>
        <c:tickLblPos val="nextTo"/>
        <c:crossAx val="102933248"/>
        <c:crosses val="autoZero"/>
        <c:auto val="1"/>
        <c:lblAlgn val="ctr"/>
        <c:lblOffset val="100"/>
      </c:catAx>
      <c:valAx>
        <c:axId val="102933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Fitness</a:t>
                </a:r>
                <a:endParaRPr lang="en-US" sz="1400" dirty="0"/>
              </a:p>
            </c:rich>
          </c:tx>
        </c:title>
        <c:numFmt formatCode="General" sourceLinked="1"/>
        <c:tickLblPos val="nextTo"/>
        <c:crossAx val="10292697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D8A9B-022B-4394-915F-05692DFABD1D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2F6C32DB-A08B-4085-B808-88A1DEB1019B}">
      <dgm:prSet phldrT="[Text]"/>
      <dgm:spPr/>
      <dgm:t>
        <a:bodyPr/>
        <a:lstStyle/>
        <a:p>
          <a:r>
            <a:rPr lang="en-US" dirty="0" smtClean="0"/>
            <a:t>Generate Population of Encodings</a:t>
          </a:r>
          <a:endParaRPr lang="en-US" dirty="0"/>
        </a:p>
      </dgm:t>
    </dgm:pt>
    <dgm:pt modelId="{896ACC2A-5561-4EED-AFA3-14725B9037AF}" type="parTrans" cxnId="{CED047CB-2130-4F23-8D98-18C6E2C38899}">
      <dgm:prSet/>
      <dgm:spPr/>
      <dgm:t>
        <a:bodyPr/>
        <a:lstStyle/>
        <a:p>
          <a:endParaRPr lang="en-US"/>
        </a:p>
      </dgm:t>
    </dgm:pt>
    <dgm:pt modelId="{475CBE8B-C91A-4119-8B9E-45163E2BE04B}" type="sibTrans" cxnId="{CED047CB-2130-4F23-8D98-18C6E2C38899}">
      <dgm:prSet/>
      <dgm:spPr/>
      <dgm:t>
        <a:bodyPr/>
        <a:lstStyle/>
        <a:p>
          <a:endParaRPr lang="en-US"/>
        </a:p>
      </dgm:t>
    </dgm:pt>
    <dgm:pt modelId="{8E924FC5-D440-47E3-8F8C-8E5363232E91}">
      <dgm:prSet phldrT="[Text]" custT="1"/>
      <dgm:spPr/>
      <dgm:t>
        <a:bodyPr/>
        <a:lstStyle/>
        <a:p>
          <a:pPr algn="l"/>
          <a:r>
            <a:rPr lang="en-US" sz="1600" dirty="0" smtClean="0"/>
            <a:t>For each encoding:</a:t>
          </a:r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</dgm:t>
    </dgm:pt>
    <dgm:pt modelId="{672C8BC3-9593-458C-96C2-0DA7F6E7D9B5}" type="parTrans" cxnId="{1C9E4504-8D3D-430F-9EAB-C9150464E6DA}">
      <dgm:prSet/>
      <dgm:spPr/>
      <dgm:t>
        <a:bodyPr/>
        <a:lstStyle/>
        <a:p>
          <a:endParaRPr lang="en-US"/>
        </a:p>
      </dgm:t>
    </dgm:pt>
    <dgm:pt modelId="{DEA98563-6B66-4C2E-97B0-6B2CEFAA1FF2}" type="sibTrans" cxnId="{1C9E4504-8D3D-430F-9EAB-C9150464E6DA}">
      <dgm:prSet/>
      <dgm:spPr/>
      <dgm:t>
        <a:bodyPr/>
        <a:lstStyle/>
        <a:p>
          <a:endParaRPr lang="en-US"/>
        </a:p>
      </dgm:t>
    </dgm:pt>
    <dgm:pt modelId="{078A7BD4-F911-4201-9CD7-A5A75CAC1EEE}">
      <dgm:prSet phldrT="[Text]"/>
      <dgm:spPr/>
      <dgm:t>
        <a:bodyPr/>
        <a:lstStyle/>
        <a:p>
          <a:r>
            <a:rPr lang="en-US" dirty="0" smtClean="0"/>
            <a:t>Select Best Designs</a:t>
          </a:r>
          <a:endParaRPr lang="en-US" dirty="0"/>
        </a:p>
      </dgm:t>
    </dgm:pt>
    <dgm:pt modelId="{B285A509-B1B2-439D-A303-83E96F2138F6}" type="parTrans" cxnId="{96D16DD4-03F8-4A7A-A18E-E6758D38C28A}">
      <dgm:prSet/>
      <dgm:spPr/>
      <dgm:t>
        <a:bodyPr/>
        <a:lstStyle/>
        <a:p>
          <a:endParaRPr lang="en-US"/>
        </a:p>
      </dgm:t>
    </dgm:pt>
    <dgm:pt modelId="{CC429DCD-8C20-446E-ADE5-F32C569FE7BB}" type="sibTrans" cxnId="{96D16DD4-03F8-4A7A-A18E-E6758D38C28A}">
      <dgm:prSet/>
      <dgm:spPr/>
      <dgm:t>
        <a:bodyPr/>
        <a:lstStyle/>
        <a:p>
          <a:endParaRPr lang="en-US"/>
        </a:p>
      </dgm:t>
    </dgm:pt>
    <dgm:pt modelId="{3BD9D0C2-5F68-435E-BAE0-366E73B7B23C}">
      <dgm:prSet phldrT="[Text]"/>
      <dgm:spPr/>
      <dgm:t>
        <a:bodyPr/>
        <a:lstStyle/>
        <a:p>
          <a:r>
            <a:rPr lang="en-US" dirty="0" smtClean="0"/>
            <a:t>Breed New Population</a:t>
          </a:r>
          <a:endParaRPr lang="en-US" dirty="0"/>
        </a:p>
      </dgm:t>
    </dgm:pt>
    <dgm:pt modelId="{441E9F41-8AAA-45D2-B5AC-11A46251CBF8}" type="parTrans" cxnId="{8DBFF1AE-689F-4768-BB6A-CA9835AF87D4}">
      <dgm:prSet/>
      <dgm:spPr/>
      <dgm:t>
        <a:bodyPr/>
        <a:lstStyle/>
        <a:p>
          <a:endParaRPr lang="en-US"/>
        </a:p>
      </dgm:t>
    </dgm:pt>
    <dgm:pt modelId="{5B1B0546-7711-4FB2-99F3-03CA66D9B57B}" type="sibTrans" cxnId="{8DBFF1AE-689F-4768-BB6A-CA9835AF87D4}">
      <dgm:prSet/>
      <dgm:spPr/>
      <dgm:t>
        <a:bodyPr/>
        <a:lstStyle/>
        <a:p>
          <a:endParaRPr lang="en-US"/>
        </a:p>
      </dgm:t>
    </dgm:pt>
    <dgm:pt modelId="{21F665B7-AD61-493F-B4A9-779FEA340220}" type="pres">
      <dgm:prSet presAssocID="{6BCD8A9B-022B-4394-915F-05692DFABD1D}" presName="linearFlow" presStyleCnt="0">
        <dgm:presLayoutVars>
          <dgm:resizeHandles val="exact"/>
        </dgm:presLayoutVars>
      </dgm:prSet>
      <dgm:spPr/>
    </dgm:pt>
    <dgm:pt modelId="{2B974665-083F-48C0-AA33-F3E321AEE254}" type="pres">
      <dgm:prSet presAssocID="{2F6C32DB-A08B-4085-B808-88A1DEB1019B}" presName="node" presStyleLbl="node1" presStyleIdx="0" presStyleCnt="4" custScaleX="183177" custScaleY="53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F8175-2569-4550-8422-A25DEF3FEB4A}" type="pres">
      <dgm:prSet presAssocID="{475CBE8B-C91A-4119-8B9E-45163E2BE04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DF1AEDA-ED84-444C-A802-93733BE7207E}" type="pres">
      <dgm:prSet presAssocID="{475CBE8B-C91A-4119-8B9E-45163E2BE04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57F498C-0404-4635-BB2B-E2A9B556B4EE}" type="pres">
      <dgm:prSet presAssocID="{8E924FC5-D440-47E3-8F8C-8E5363232E91}" presName="node" presStyleLbl="node1" presStyleIdx="1" presStyleCnt="4" custScaleX="183512" custScaleY="150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5AF95-DB9B-415F-BD4C-DE1F6A266335}" type="pres">
      <dgm:prSet presAssocID="{DEA98563-6B66-4C2E-97B0-6B2CEFAA1FF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4EE5A98-4DB4-4777-8524-D8A3EDA1CD7B}" type="pres">
      <dgm:prSet presAssocID="{DEA98563-6B66-4C2E-97B0-6B2CEFAA1FF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EF2EDDE-52A0-45F7-9FE7-F6F50F491C59}" type="pres">
      <dgm:prSet presAssocID="{078A7BD4-F911-4201-9CD7-A5A75CAC1EEE}" presName="node" presStyleLbl="node1" presStyleIdx="2" presStyleCnt="4" custScaleX="183177" custScaleY="50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B5026-C220-47D3-AF31-16D9F553E02E}" type="pres">
      <dgm:prSet presAssocID="{CC429DCD-8C20-446E-ADE5-F32C569FE7B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ADDAE05-950D-4480-A708-C5FFD8E99BEA}" type="pres">
      <dgm:prSet presAssocID="{CC429DCD-8C20-446E-ADE5-F32C569FE7B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89E8466-982D-4DBD-A45C-AECCBD69430B}" type="pres">
      <dgm:prSet presAssocID="{3BD9D0C2-5F68-435E-BAE0-366E73B7B23C}" presName="node" presStyleLbl="node1" presStyleIdx="3" presStyleCnt="4" custScaleX="183177" custScaleY="5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2D5EED-2B39-4117-BFC4-EB86A6903D3F}" type="presOf" srcId="{6BCD8A9B-022B-4394-915F-05692DFABD1D}" destId="{21F665B7-AD61-493F-B4A9-779FEA340220}" srcOrd="0" destOrd="0" presId="urn:microsoft.com/office/officeart/2005/8/layout/process2"/>
    <dgm:cxn modelId="{1AD57571-E730-49A8-BFAB-F2C17810A12B}" type="presOf" srcId="{475CBE8B-C91A-4119-8B9E-45163E2BE04B}" destId="{FDF1AEDA-ED84-444C-A802-93733BE7207E}" srcOrd="1" destOrd="0" presId="urn:microsoft.com/office/officeart/2005/8/layout/process2"/>
    <dgm:cxn modelId="{00F89583-15DB-4609-9E41-516C5508D31F}" type="presOf" srcId="{DEA98563-6B66-4C2E-97B0-6B2CEFAA1FF2}" destId="{E4EE5A98-4DB4-4777-8524-D8A3EDA1CD7B}" srcOrd="1" destOrd="0" presId="urn:microsoft.com/office/officeart/2005/8/layout/process2"/>
    <dgm:cxn modelId="{9E88CF7F-5CB6-42FB-9E56-15752978FEE3}" type="presOf" srcId="{DEA98563-6B66-4C2E-97B0-6B2CEFAA1FF2}" destId="{ABD5AF95-DB9B-415F-BD4C-DE1F6A266335}" srcOrd="0" destOrd="0" presId="urn:microsoft.com/office/officeart/2005/8/layout/process2"/>
    <dgm:cxn modelId="{8DBFF1AE-689F-4768-BB6A-CA9835AF87D4}" srcId="{6BCD8A9B-022B-4394-915F-05692DFABD1D}" destId="{3BD9D0C2-5F68-435E-BAE0-366E73B7B23C}" srcOrd="3" destOrd="0" parTransId="{441E9F41-8AAA-45D2-B5AC-11A46251CBF8}" sibTransId="{5B1B0546-7711-4FB2-99F3-03CA66D9B57B}"/>
    <dgm:cxn modelId="{5B9FB314-0D98-4DCC-9921-F55C35E1029B}" type="presOf" srcId="{8E924FC5-D440-47E3-8F8C-8E5363232E91}" destId="{357F498C-0404-4635-BB2B-E2A9B556B4EE}" srcOrd="0" destOrd="0" presId="urn:microsoft.com/office/officeart/2005/8/layout/process2"/>
    <dgm:cxn modelId="{CED047CB-2130-4F23-8D98-18C6E2C38899}" srcId="{6BCD8A9B-022B-4394-915F-05692DFABD1D}" destId="{2F6C32DB-A08B-4085-B808-88A1DEB1019B}" srcOrd="0" destOrd="0" parTransId="{896ACC2A-5561-4EED-AFA3-14725B9037AF}" sibTransId="{475CBE8B-C91A-4119-8B9E-45163E2BE04B}"/>
    <dgm:cxn modelId="{96D16DD4-03F8-4A7A-A18E-E6758D38C28A}" srcId="{6BCD8A9B-022B-4394-915F-05692DFABD1D}" destId="{078A7BD4-F911-4201-9CD7-A5A75CAC1EEE}" srcOrd="2" destOrd="0" parTransId="{B285A509-B1B2-439D-A303-83E96F2138F6}" sibTransId="{CC429DCD-8C20-446E-ADE5-F32C569FE7BB}"/>
    <dgm:cxn modelId="{8AF7BC05-33E3-4CC4-A1F8-B25B22930D5C}" type="presOf" srcId="{078A7BD4-F911-4201-9CD7-A5A75CAC1EEE}" destId="{8EF2EDDE-52A0-45F7-9FE7-F6F50F491C59}" srcOrd="0" destOrd="0" presId="urn:microsoft.com/office/officeart/2005/8/layout/process2"/>
    <dgm:cxn modelId="{EC56E5FE-02B1-434C-8E5E-B3DCFE9AB9BE}" type="presOf" srcId="{CC429DCD-8C20-446E-ADE5-F32C569FE7BB}" destId="{CADDAE05-950D-4480-A708-C5FFD8E99BEA}" srcOrd="1" destOrd="0" presId="urn:microsoft.com/office/officeart/2005/8/layout/process2"/>
    <dgm:cxn modelId="{FDDBEFE1-7B5F-42F8-9F50-D42E9D549E27}" type="presOf" srcId="{CC429DCD-8C20-446E-ADE5-F32C569FE7BB}" destId="{D72B5026-C220-47D3-AF31-16D9F553E02E}" srcOrd="0" destOrd="0" presId="urn:microsoft.com/office/officeart/2005/8/layout/process2"/>
    <dgm:cxn modelId="{01B41E1A-D58D-414C-8280-14C966E9DC69}" type="presOf" srcId="{3BD9D0C2-5F68-435E-BAE0-366E73B7B23C}" destId="{B89E8466-982D-4DBD-A45C-AECCBD69430B}" srcOrd="0" destOrd="0" presId="urn:microsoft.com/office/officeart/2005/8/layout/process2"/>
    <dgm:cxn modelId="{A9EE5D8E-7F93-40C8-BB36-FFD34805D28B}" type="presOf" srcId="{2F6C32DB-A08B-4085-B808-88A1DEB1019B}" destId="{2B974665-083F-48C0-AA33-F3E321AEE254}" srcOrd="0" destOrd="0" presId="urn:microsoft.com/office/officeart/2005/8/layout/process2"/>
    <dgm:cxn modelId="{1C9E4504-8D3D-430F-9EAB-C9150464E6DA}" srcId="{6BCD8A9B-022B-4394-915F-05692DFABD1D}" destId="{8E924FC5-D440-47E3-8F8C-8E5363232E91}" srcOrd="1" destOrd="0" parTransId="{672C8BC3-9593-458C-96C2-0DA7F6E7D9B5}" sibTransId="{DEA98563-6B66-4C2E-97B0-6B2CEFAA1FF2}"/>
    <dgm:cxn modelId="{B686E5E6-DFCF-438C-8BAE-B1BD2C254118}" type="presOf" srcId="{475CBE8B-C91A-4119-8B9E-45163E2BE04B}" destId="{982F8175-2569-4550-8422-A25DEF3FEB4A}" srcOrd="0" destOrd="0" presId="urn:microsoft.com/office/officeart/2005/8/layout/process2"/>
    <dgm:cxn modelId="{85B10275-619C-4334-9AAF-BD218F2EAEF9}" type="presParOf" srcId="{21F665B7-AD61-493F-B4A9-779FEA340220}" destId="{2B974665-083F-48C0-AA33-F3E321AEE254}" srcOrd="0" destOrd="0" presId="urn:microsoft.com/office/officeart/2005/8/layout/process2"/>
    <dgm:cxn modelId="{13657E31-9CA6-4973-8505-9B52C9F21E3F}" type="presParOf" srcId="{21F665B7-AD61-493F-B4A9-779FEA340220}" destId="{982F8175-2569-4550-8422-A25DEF3FEB4A}" srcOrd="1" destOrd="0" presId="urn:microsoft.com/office/officeart/2005/8/layout/process2"/>
    <dgm:cxn modelId="{EFA2FEB8-4BE2-4BFD-943A-3B35627521E3}" type="presParOf" srcId="{982F8175-2569-4550-8422-A25DEF3FEB4A}" destId="{FDF1AEDA-ED84-444C-A802-93733BE7207E}" srcOrd="0" destOrd="0" presId="urn:microsoft.com/office/officeart/2005/8/layout/process2"/>
    <dgm:cxn modelId="{66655F16-EE30-44BC-9F45-BBCDC41AE0AC}" type="presParOf" srcId="{21F665B7-AD61-493F-B4A9-779FEA340220}" destId="{357F498C-0404-4635-BB2B-E2A9B556B4EE}" srcOrd="2" destOrd="0" presId="urn:microsoft.com/office/officeart/2005/8/layout/process2"/>
    <dgm:cxn modelId="{E71C3527-1D83-4593-9BE3-A04DE3A2C924}" type="presParOf" srcId="{21F665B7-AD61-493F-B4A9-779FEA340220}" destId="{ABD5AF95-DB9B-415F-BD4C-DE1F6A266335}" srcOrd="3" destOrd="0" presId="urn:microsoft.com/office/officeart/2005/8/layout/process2"/>
    <dgm:cxn modelId="{B9C1A990-1B12-43E8-8051-2F86D50E9BA7}" type="presParOf" srcId="{ABD5AF95-DB9B-415F-BD4C-DE1F6A266335}" destId="{E4EE5A98-4DB4-4777-8524-D8A3EDA1CD7B}" srcOrd="0" destOrd="0" presId="urn:microsoft.com/office/officeart/2005/8/layout/process2"/>
    <dgm:cxn modelId="{E2FC6ABC-394E-4983-A508-B2B999F2102B}" type="presParOf" srcId="{21F665B7-AD61-493F-B4A9-779FEA340220}" destId="{8EF2EDDE-52A0-45F7-9FE7-F6F50F491C59}" srcOrd="4" destOrd="0" presId="urn:microsoft.com/office/officeart/2005/8/layout/process2"/>
    <dgm:cxn modelId="{E0CCFB99-260F-4616-81C1-2FC2A3BE9BC8}" type="presParOf" srcId="{21F665B7-AD61-493F-B4A9-779FEA340220}" destId="{D72B5026-C220-47D3-AF31-16D9F553E02E}" srcOrd="5" destOrd="0" presId="urn:microsoft.com/office/officeart/2005/8/layout/process2"/>
    <dgm:cxn modelId="{2C3D5571-D4DF-4B1A-A297-B046842D7E7C}" type="presParOf" srcId="{D72B5026-C220-47D3-AF31-16D9F553E02E}" destId="{CADDAE05-950D-4480-A708-C5FFD8E99BEA}" srcOrd="0" destOrd="0" presId="urn:microsoft.com/office/officeart/2005/8/layout/process2"/>
    <dgm:cxn modelId="{719F7C80-DF92-413A-9798-05CC7961A9E7}" type="presParOf" srcId="{21F665B7-AD61-493F-B4A9-779FEA340220}" destId="{B89E8466-982D-4DBD-A45C-AECCBD69430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D8A9B-022B-4394-915F-05692DFABD1D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8E924FC5-D440-47E3-8F8C-8E5363232E91}">
      <dgm:prSet phldrT="[Text]"/>
      <dgm:spPr/>
      <dgm:t>
        <a:bodyPr/>
        <a:lstStyle/>
        <a:p>
          <a:r>
            <a:rPr lang="en-US" dirty="0" smtClean="0"/>
            <a:t>Grow Robot</a:t>
          </a:r>
          <a:endParaRPr lang="en-US" dirty="0"/>
        </a:p>
      </dgm:t>
    </dgm:pt>
    <dgm:pt modelId="{672C8BC3-9593-458C-96C2-0DA7F6E7D9B5}" type="parTrans" cxnId="{1C9E4504-8D3D-430F-9EAB-C9150464E6DA}">
      <dgm:prSet/>
      <dgm:spPr/>
      <dgm:t>
        <a:bodyPr/>
        <a:lstStyle/>
        <a:p>
          <a:endParaRPr lang="en-US"/>
        </a:p>
      </dgm:t>
    </dgm:pt>
    <dgm:pt modelId="{DEA98563-6B66-4C2E-97B0-6B2CEFAA1FF2}" type="sibTrans" cxnId="{1C9E4504-8D3D-430F-9EAB-C9150464E6DA}">
      <dgm:prSet/>
      <dgm:spPr/>
      <dgm:t>
        <a:bodyPr/>
        <a:lstStyle/>
        <a:p>
          <a:endParaRPr lang="en-US"/>
        </a:p>
      </dgm:t>
    </dgm:pt>
    <dgm:pt modelId="{CEEB90CB-57E3-4512-9297-C21882AA7812}">
      <dgm:prSet phldrT="[Text]"/>
      <dgm:spPr/>
      <dgm:t>
        <a:bodyPr/>
        <a:lstStyle/>
        <a:p>
          <a:r>
            <a:rPr lang="en-US" dirty="0" smtClean="0"/>
            <a:t>Evaluate in Simulation</a:t>
          </a:r>
          <a:endParaRPr lang="en-US" dirty="0"/>
        </a:p>
      </dgm:t>
    </dgm:pt>
    <dgm:pt modelId="{76DC8127-E027-426E-9C1D-98FC0FF7E837}" type="parTrans" cxnId="{3E218AC3-304F-4D54-BD9A-6E692969006C}">
      <dgm:prSet/>
      <dgm:spPr/>
      <dgm:t>
        <a:bodyPr/>
        <a:lstStyle/>
        <a:p>
          <a:endParaRPr lang="en-US"/>
        </a:p>
      </dgm:t>
    </dgm:pt>
    <dgm:pt modelId="{621DC794-6EC8-490E-8648-4735584C2B7A}" type="sibTrans" cxnId="{3E218AC3-304F-4D54-BD9A-6E692969006C}">
      <dgm:prSet/>
      <dgm:spPr/>
      <dgm:t>
        <a:bodyPr/>
        <a:lstStyle/>
        <a:p>
          <a:endParaRPr lang="en-US"/>
        </a:p>
      </dgm:t>
    </dgm:pt>
    <dgm:pt modelId="{21F665B7-AD61-493F-B4A9-779FEA340220}" type="pres">
      <dgm:prSet presAssocID="{6BCD8A9B-022B-4394-915F-05692DFABD1D}" presName="linearFlow" presStyleCnt="0">
        <dgm:presLayoutVars>
          <dgm:resizeHandles val="exact"/>
        </dgm:presLayoutVars>
      </dgm:prSet>
      <dgm:spPr/>
    </dgm:pt>
    <dgm:pt modelId="{357F498C-0404-4635-BB2B-E2A9B556B4EE}" type="pres">
      <dgm:prSet presAssocID="{8E924FC5-D440-47E3-8F8C-8E5363232E91}" presName="node" presStyleLbl="node1" presStyleIdx="0" presStyleCnt="2" custScaleX="137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5AF95-DB9B-415F-BD4C-DE1F6A266335}" type="pres">
      <dgm:prSet presAssocID="{DEA98563-6B66-4C2E-97B0-6B2CEFAA1FF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4EE5A98-4DB4-4777-8524-D8A3EDA1CD7B}" type="pres">
      <dgm:prSet presAssocID="{DEA98563-6B66-4C2E-97B0-6B2CEFAA1FF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F6679CE-A388-4CB5-B67B-50CF391D181A}" type="pres">
      <dgm:prSet presAssocID="{CEEB90CB-57E3-4512-9297-C21882AA7812}" presName="node" presStyleLbl="node1" presStyleIdx="1" presStyleCnt="2" custScaleX="137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18AC3-304F-4D54-BD9A-6E692969006C}" srcId="{6BCD8A9B-022B-4394-915F-05692DFABD1D}" destId="{CEEB90CB-57E3-4512-9297-C21882AA7812}" srcOrd="1" destOrd="0" parTransId="{76DC8127-E027-426E-9C1D-98FC0FF7E837}" sibTransId="{621DC794-6EC8-490E-8648-4735584C2B7A}"/>
    <dgm:cxn modelId="{AD61465E-EE69-4F52-821D-5A6CEF21E9F7}" type="presOf" srcId="{6BCD8A9B-022B-4394-915F-05692DFABD1D}" destId="{21F665B7-AD61-493F-B4A9-779FEA340220}" srcOrd="0" destOrd="0" presId="urn:microsoft.com/office/officeart/2005/8/layout/process2"/>
    <dgm:cxn modelId="{38DCD4CD-5FCC-49C6-92C4-8FB176D8A492}" type="presOf" srcId="{DEA98563-6B66-4C2E-97B0-6B2CEFAA1FF2}" destId="{ABD5AF95-DB9B-415F-BD4C-DE1F6A266335}" srcOrd="0" destOrd="0" presId="urn:microsoft.com/office/officeart/2005/8/layout/process2"/>
    <dgm:cxn modelId="{51AC149C-B801-46A3-A0B1-D5B053109C05}" type="presOf" srcId="{DEA98563-6B66-4C2E-97B0-6B2CEFAA1FF2}" destId="{E4EE5A98-4DB4-4777-8524-D8A3EDA1CD7B}" srcOrd="1" destOrd="0" presId="urn:microsoft.com/office/officeart/2005/8/layout/process2"/>
    <dgm:cxn modelId="{1CE13898-0393-4087-A67C-FF83EB966FB2}" type="presOf" srcId="{8E924FC5-D440-47E3-8F8C-8E5363232E91}" destId="{357F498C-0404-4635-BB2B-E2A9B556B4EE}" srcOrd="0" destOrd="0" presId="urn:microsoft.com/office/officeart/2005/8/layout/process2"/>
    <dgm:cxn modelId="{1C9E4504-8D3D-430F-9EAB-C9150464E6DA}" srcId="{6BCD8A9B-022B-4394-915F-05692DFABD1D}" destId="{8E924FC5-D440-47E3-8F8C-8E5363232E91}" srcOrd="0" destOrd="0" parTransId="{672C8BC3-9593-458C-96C2-0DA7F6E7D9B5}" sibTransId="{DEA98563-6B66-4C2E-97B0-6B2CEFAA1FF2}"/>
    <dgm:cxn modelId="{D5025AAA-EC69-481C-8646-2A0701F08E4B}" type="presOf" srcId="{CEEB90CB-57E3-4512-9297-C21882AA7812}" destId="{9F6679CE-A388-4CB5-B67B-50CF391D181A}" srcOrd="0" destOrd="0" presId="urn:microsoft.com/office/officeart/2005/8/layout/process2"/>
    <dgm:cxn modelId="{653F7906-D7D1-4704-A435-45B9D91791AC}" type="presParOf" srcId="{21F665B7-AD61-493F-B4A9-779FEA340220}" destId="{357F498C-0404-4635-BB2B-E2A9B556B4EE}" srcOrd="0" destOrd="0" presId="urn:microsoft.com/office/officeart/2005/8/layout/process2"/>
    <dgm:cxn modelId="{79C44C7A-31CE-4504-8935-4165C0F8D8CF}" type="presParOf" srcId="{21F665B7-AD61-493F-B4A9-779FEA340220}" destId="{ABD5AF95-DB9B-415F-BD4C-DE1F6A266335}" srcOrd="1" destOrd="0" presId="urn:microsoft.com/office/officeart/2005/8/layout/process2"/>
    <dgm:cxn modelId="{25C55ADF-1659-446A-BFD3-32758E8FFA1B}" type="presParOf" srcId="{ABD5AF95-DB9B-415F-BD4C-DE1F6A266335}" destId="{E4EE5A98-4DB4-4777-8524-D8A3EDA1CD7B}" srcOrd="0" destOrd="0" presId="urn:microsoft.com/office/officeart/2005/8/layout/process2"/>
    <dgm:cxn modelId="{10147D28-359C-4904-BBD8-E59C0AF8434D}" type="presParOf" srcId="{21F665B7-AD61-493F-B4A9-779FEA340220}" destId="{9F6679CE-A388-4CB5-B67B-50CF391D181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D8A9B-022B-4394-915F-05692DFABD1D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2F6C32DB-A08B-4085-B808-88A1DEB1019B}">
      <dgm:prSet phldrT="[Text]"/>
      <dgm:spPr/>
      <dgm:t>
        <a:bodyPr/>
        <a:lstStyle/>
        <a:p>
          <a:r>
            <a:rPr lang="en-US" dirty="0" smtClean="0"/>
            <a:t>Generate Population of Encodings</a:t>
          </a:r>
          <a:endParaRPr lang="en-US" dirty="0"/>
        </a:p>
      </dgm:t>
    </dgm:pt>
    <dgm:pt modelId="{896ACC2A-5561-4EED-AFA3-14725B9037AF}" type="parTrans" cxnId="{CED047CB-2130-4F23-8D98-18C6E2C38899}">
      <dgm:prSet/>
      <dgm:spPr/>
      <dgm:t>
        <a:bodyPr/>
        <a:lstStyle/>
        <a:p>
          <a:endParaRPr lang="en-US"/>
        </a:p>
      </dgm:t>
    </dgm:pt>
    <dgm:pt modelId="{475CBE8B-C91A-4119-8B9E-45163E2BE04B}" type="sibTrans" cxnId="{CED047CB-2130-4F23-8D98-18C6E2C38899}">
      <dgm:prSet/>
      <dgm:spPr/>
      <dgm:t>
        <a:bodyPr/>
        <a:lstStyle/>
        <a:p>
          <a:endParaRPr lang="en-US"/>
        </a:p>
      </dgm:t>
    </dgm:pt>
    <dgm:pt modelId="{8E924FC5-D440-47E3-8F8C-8E5363232E91}">
      <dgm:prSet phldrT="[Text]" custT="1"/>
      <dgm:spPr/>
      <dgm:t>
        <a:bodyPr/>
        <a:lstStyle/>
        <a:p>
          <a:pPr algn="l"/>
          <a:r>
            <a:rPr lang="en-US" sz="1600" dirty="0" smtClean="0"/>
            <a:t>For each encoding:</a:t>
          </a:r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</dgm:t>
    </dgm:pt>
    <dgm:pt modelId="{672C8BC3-9593-458C-96C2-0DA7F6E7D9B5}" type="parTrans" cxnId="{1C9E4504-8D3D-430F-9EAB-C9150464E6DA}">
      <dgm:prSet/>
      <dgm:spPr/>
      <dgm:t>
        <a:bodyPr/>
        <a:lstStyle/>
        <a:p>
          <a:endParaRPr lang="en-US"/>
        </a:p>
      </dgm:t>
    </dgm:pt>
    <dgm:pt modelId="{DEA98563-6B66-4C2E-97B0-6B2CEFAA1FF2}" type="sibTrans" cxnId="{1C9E4504-8D3D-430F-9EAB-C9150464E6DA}">
      <dgm:prSet/>
      <dgm:spPr/>
      <dgm:t>
        <a:bodyPr/>
        <a:lstStyle/>
        <a:p>
          <a:endParaRPr lang="en-US"/>
        </a:p>
      </dgm:t>
    </dgm:pt>
    <dgm:pt modelId="{078A7BD4-F911-4201-9CD7-A5A75CAC1EEE}">
      <dgm:prSet phldrT="[Text]"/>
      <dgm:spPr/>
      <dgm:t>
        <a:bodyPr/>
        <a:lstStyle/>
        <a:p>
          <a:r>
            <a:rPr lang="en-US" dirty="0" smtClean="0"/>
            <a:t>Select Best Designs</a:t>
          </a:r>
          <a:endParaRPr lang="en-US" dirty="0"/>
        </a:p>
      </dgm:t>
    </dgm:pt>
    <dgm:pt modelId="{B285A509-B1B2-439D-A303-83E96F2138F6}" type="parTrans" cxnId="{96D16DD4-03F8-4A7A-A18E-E6758D38C28A}">
      <dgm:prSet/>
      <dgm:spPr/>
      <dgm:t>
        <a:bodyPr/>
        <a:lstStyle/>
        <a:p>
          <a:endParaRPr lang="en-US"/>
        </a:p>
      </dgm:t>
    </dgm:pt>
    <dgm:pt modelId="{CC429DCD-8C20-446E-ADE5-F32C569FE7BB}" type="sibTrans" cxnId="{96D16DD4-03F8-4A7A-A18E-E6758D38C28A}">
      <dgm:prSet/>
      <dgm:spPr/>
      <dgm:t>
        <a:bodyPr/>
        <a:lstStyle/>
        <a:p>
          <a:endParaRPr lang="en-US"/>
        </a:p>
      </dgm:t>
    </dgm:pt>
    <dgm:pt modelId="{3BD9D0C2-5F68-435E-BAE0-366E73B7B23C}">
      <dgm:prSet phldrT="[Text]"/>
      <dgm:spPr/>
      <dgm:t>
        <a:bodyPr/>
        <a:lstStyle/>
        <a:p>
          <a:r>
            <a:rPr lang="en-US" dirty="0" smtClean="0"/>
            <a:t>Breed New Population</a:t>
          </a:r>
          <a:endParaRPr lang="en-US" dirty="0"/>
        </a:p>
      </dgm:t>
    </dgm:pt>
    <dgm:pt modelId="{441E9F41-8AAA-45D2-B5AC-11A46251CBF8}" type="parTrans" cxnId="{8DBFF1AE-689F-4768-BB6A-CA9835AF87D4}">
      <dgm:prSet/>
      <dgm:spPr/>
      <dgm:t>
        <a:bodyPr/>
        <a:lstStyle/>
        <a:p>
          <a:endParaRPr lang="en-US"/>
        </a:p>
      </dgm:t>
    </dgm:pt>
    <dgm:pt modelId="{5B1B0546-7711-4FB2-99F3-03CA66D9B57B}" type="sibTrans" cxnId="{8DBFF1AE-689F-4768-BB6A-CA9835AF87D4}">
      <dgm:prSet/>
      <dgm:spPr/>
      <dgm:t>
        <a:bodyPr/>
        <a:lstStyle/>
        <a:p>
          <a:endParaRPr lang="en-US"/>
        </a:p>
      </dgm:t>
    </dgm:pt>
    <dgm:pt modelId="{21F665B7-AD61-493F-B4A9-779FEA340220}" type="pres">
      <dgm:prSet presAssocID="{6BCD8A9B-022B-4394-915F-05692DFABD1D}" presName="linearFlow" presStyleCnt="0">
        <dgm:presLayoutVars>
          <dgm:resizeHandles val="exact"/>
        </dgm:presLayoutVars>
      </dgm:prSet>
      <dgm:spPr/>
    </dgm:pt>
    <dgm:pt modelId="{2B974665-083F-48C0-AA33-F3E321AEE254}" type="pres">
      <dgm:prSet presAssocID="{2F6C32DB-A08B-4085-B808-88A1DEB1019B}" presName="node" presStyleLbl="node1" presStyleIdx="0" presStyleCnt="4" custScaleX="183177" custScaleY="53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F8175-2569-4550-8422-A25DEF3FEB4A}" type="pres">
      <dgm:prSet presAssocID="{475CBE8B-C91A-4119-8B9E-45163E2BE04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DF1AEDA-ED84-444C-A802-93733BE7207E}" type="pres">
      <dgm:prSet presAssocID="{475CBE8B-C91A-4119-8B9E-45163E2BE04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57F498C-0404-4635-BB2B-E2A9B556B4EE}" type="pres">
      <dgm:prSet presAssocID="{8E924FC5-D440-47E3-8F8C-8E5363232E91}" presName="node" presStyleLbl="node1" presStyleIdx="1" presStyleCnt="4" custScaleX="183512" custScaleY="150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5AF95-DB9B-415F-BD4C-DE1F6A266335}" type="pres">
      <dgm:prSet presAssocID="{DEA98563-6B66-4C2E-97B0-6B2CEFAA1FF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4EE5A98-4DB4-4777-8524-D8A3EDA1CD7B}" type="pres">
      <dgm:prSet presAssocID="{DEA98563-6B66-4C2E-97B0-6B2CEFAA1FF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EF2EDDE-52A0-45F7-9FE7-F6F50F491C59}" type="pres">
      <dgm:prSet presAssocID="{078A7BD4-F911-4201-9CD7-A5A75CAC1EEE}" presName="node" presStyleLbl="node1" presStyleIdx="2" presStyleCnt="4" custScaleX="183177" custScaleY="50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B5026-C220-47D3-AF31-16D9F553E02E}" type="pres">
      <dgm:prSet presAssocID="{CC429DCD-8C20-446E-ADE5-F32C569FE7B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ADDAE05-950D-4480-A708-C5FFD8E99BEA}" type="pres">
      <dgm:prSet presAssocID="{CC429DCD-8C20-446E-ADE5-F32C569FE7B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89E8466-982D-4DBD-A45C-AECCBD69430B}" type="pres">
      <dgm:prSet presAssocID="{3BD9D0C2-5F68-435E-BAE0-366E73B7B23C}" presName="node" presStyleLbl="node1" presStyleIdx="3" presStyleCnt="4" custScaleX="183177" custScaleY="5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1B5678-6FA2-4248-8CA9-F42D587285DC}" type="presOf" srcId="{475CBE8B-C91A-4119-8B9E-45163E2BE04B}" destId="{FDF1AEDA-ED84-444C-A802-93733BE7207E}" srcOrd="1" destOrd="0" presId="urn:microsoft.com/office/officeart/2005/8/layout/process2"/>
    <dgm:cxn modelId="{1CFF5E91-117D-477B-8E64-7402EB76328A}" type="presOf" srcId="{DEA98563-6B66-4C2E-97B0-6B2CEFAA1FF2}" destId="{ABD5AF95-DB9B-415F-BD4C-DE1F6A266335}" srcOrd="0" destOrd="0" presId="urn:microsoft.com/office/officeart/2005/8/layout/process2"/>
    <dgm:cxn modelId="{D262551D-CFFE-42E0-B8F6-F3B7AD483825}" type="presOf" srcId="{8E924FC5-D440-47E3-8F8C-8E5363232E91}" destId="{357F498C-0404-4635-BB2B-E2A9B556B4EE}" srcOrd="0" destOrd="0" presId="urn:microsoft.com/office/officeart/2005/8/layout/process2"/>
    <dgm:cxn modelId="{8DBFF1AE-689F-4768-BB6A-CA9835AF87D4}" srcId="{6BCD8A9B-022B-4394-915F-05692DFABD1D}" destId="{3BD9D0C2-5F68-435E-BAE0-366E73B7B23C}" srcOrd="3" destOrd="0" parTransId="{441E9F41-8AAA-45D2-B5AC-11A46251CBF8}" sibTransId="{5B1B0546-7711-4FB2-99F3-03CA66D9B57B}"/>
    <dgm:cxn modelId="{6F106B56-00DD-48F8-99F9-CD8E8452484A}" type="presOf" srcId="{2F6C32DB-A08B-4085-B808-88A1DEB1019B}" destId="{2B974665-083F-48C0-AA33-F3E321AEE254}" srcOrd="0" destOrd="0" presId="urn:microsoft.com/office/officeart/2005/8/layout/process2"/>
    <dgm:cxn modelId="{CED047CB-2130-4F23-8D98-18C6E2C38899}" srcId="{6BCD8A9B-022B-4394-915F-05692DFABD1D}" destId="{2F6C32DB-A08B-4085-B808-88A1DEB1019B}" srcOrd="0" destOrd="0" parTransId="{896ACC2A-5561-4EED-AFA3-14725B9037AF}" sibTransId="{475CBE8B-C91A-4119-8B9E-45163E2BE04B}"/>
    <dgm:cxn modelId="{96D16DD4-03F8-4A7A-A18E-E6758D38C28A}" srcId="{6BCD8A9B-022B-4394-915F-05692DFABD1D}" destId="{078A7BD4-F911-4201-9CD7-A5A75CAC1EEE}" srcOrd="2" destOrd="0" parTransId="{B285A509-B1B2-439D-A303-83E96F2138F6}" sibTransId="{CC429DCD-8C20-446E-ADE5-F32C569FE7BB}"/>
    <dgm:cxn modelId="{97825771-AAA1-4135-A8E1-48B1DFFDC2D9}" type="presOf" srcId="{DEA98563-6B66-4C2E-97B0-6B2CEFAA1FF2}" destId="{E4EE5A98-4DB4-4777-8524-D8A3EDA1CD7B}" srcOrd="1" destOrd="0" presId="urn:microsoft.com/office/officeart/2005/8/layout/process2"/>
    <dgm:cxn modelId="{41931AEC-55B0-4F92-99F0-CED2EA5D7B58}" type="presOf" srcId="{078A7BD4-F911-4201-9CD7-A5A75CAC1EEE}" destId="{8EF2EDDE-52A0-45F7-9FE7-F6F50F491C59}" srcOrd="0" destOrd="0" presId="urn:microsoft.com/office/officeart/2005/8/layout/process2"/>
    <dgm:cxn modelId="{2A806670-7ADA-4F2B-AC00-BF86AA22BB31}" type="presOf" srcId="{CC429DCD-8C20-446E-ADE5-F32C569FE7BB}" destId="{D72B5026-C220-47D3-AF31-16D9F553E02E}" srcOrd="0" destOrd="0" presId="urn:microsoft.com/office/officeart/2005/8/layout/process2"/>
    <dgm:cxn modelId="{D96AA377-4DB7-4A97-84B7-D2789D065735}" type="presOf" srcId="{CC429DCD-8C20-446E-ADE5-F32C569FE7BB}" destId="{CADDAE05-950D-4480-A708-C5FFD8E99BEA}" srcOrd="1" destOrd="0" presId="urn:microsoft.com/office/officeart/2005/8/layout/process2"/>
    <dgm:cxn modelId="{4F51D2CD-169D-4DA9-94D2-4BB8FFA7D085}" type="presOf" srcId="{475CBE8B-C91A-4119-8B9E-45163E2BE04B}" destId="{982F8175-2569-4550-8422-A25DEF3FEB4A}" srcOrd="0" destOrd="0" presId="urn:microsoft.com/office/officeart/2005/8/layout/process2"/>
    <dgm:cxn modelId="{C9F98D5D-8025-49C2-939D-EDEE588A35CD}" type="presOf" srcId="{6BCD8A9B-022B-4394-915F-05692DFABD1D}" destId="{21F665B7-AD61-493F-B4A9-779FEA340220}" srcOrd="0" destOrd="0" presId="urn:microsoft.com/office/officeart/2005/8/layout/process2"/>
    <dgm:cxn modelId="{1C9E4504-8D3D-430F-9EAB-C9150464E6DA}" srcId="{6BCD8A9B-022B-4394-915F-05692DFABD1D}" destId="{8E924FC5-D440-47E3-8F8C-8E5363232E91}" srcOrd="1" destOrd="0" parTransId="{672C8BC3-9593-458C-96C2-0DA7F6E7D9B5}" sibTransId="{DEA98563-6B66-4C2E-97B0-6B2CEFAA1FF2}"/>
    <dgm:cxn modelId="{57DD4A9A-9CFA-4E81-894C-22F380C81BDC}" type="presOf" srcId="{3BD9D0C2-5F68-435E-BAE0-366E73B7B23C}" destId="{B89E8466-982D-4DBD-A45C-AECCBD69430B}" srcOrd="0" destOrd="0" presId="urn:microsoft.com/office/officeart/2005/8/layout/process2"/>
    <dgm:cxn modelId="{3AFBCC8D-EA7C-478B-B4B8-F52329931DAD}" type="presParOf" srcId="{21F665B7-AD61-493F-B4A9-779FEA340220}" destId="{2B974665-083F-48C0-AA33-F3E321AEE254}" srcOrd="0" destOrd="0" presId="urn:microsoft.com/office/officeart/2005/8/layout/process2"/>
    <dgm:cxn modelId="{E5148A38-46E2-4C78-AD18-625A28292A61}" type="presParOf" srcId="{21F665B7-AD61-493F-B4A9-779FEA340220}" destId="{982F8175-2569-4550-8422-A25DEF3FEB4A}" srcOrd="1" destOrd="0" presId="urn:microsoft.com/office/officeart/2005/8/layout/process2"/>
    <dgm:cxn modelId="{05A5B554-3A02-4ADE-90D3-F6D420EF4874}" type="presParOf" srcId="{982F8175-2569-4550-8422-A25DEF3FEB4A}" destId="{FDF1AEDA-ED84-444C-A802-93733BE7207E}" srcOrd="0" destOrd="0" presId="urn:microsoft.com/office/officeart/2005/8/layout/process2"/>
    <dgm:cxn modelId="{B6BBCF98-EFD7-44CD-9003-B62F5D3B3955}" type="presParOf" srcId="{21F665B7-AD61-493F-B4A9-779FEA340220}" destId="{357F498C-0404-4635-BB2B-E2A9B556B4EE}" srcOrd="2" destOrd="0" presId="urn:microsoft.com/office/officeart/2005/8/layout/process2"/>
    <dgm:cxn modelId="{7AAB8FFE-FBA2-4E91-8942-21AA875F2248}" type="presParOf" srcId="{21F665B7-AD61-493F-B4A9-779FEA340220}" destId="{ABD5AF95-DB9B-415F-BD4C-DE1F6A266335}" srcOrd="3" destOrd="0" presId="urn:microsoft.com/office/officeart/2005/8/layout/process2"/>
    <dgm:cxn modelId="{290496D3-2B01-433D-B136-30B04376246F}" type="presParOf" srcId="{ABD5AF95-DB9B-415F-BD4C-DE1F6A266335}" destId="{E4EE5A98-4DB4-4777-8524-D8A3EDA1CD7B}" srcOrd="0" destOrd="0" presId="urn:microsoft.com/office/officeart/2005/8/layout/process2"/>
    <dgm:cxn modelId="{2CA80873-8119-43F4-8193-56B012D9CD8B}" type="presParOf" srcId="{21F665B7-AD61-493F-B4A9-779FEA340220}" destId="{8EF2EDDE-52A0-45F7-9FE7-F6F50F491C59}" srcOrd="4" destOrd="0" presId="urn:microsoft.com/office/officeart/2005/8/layout/process2"/>
    <dgm:cxn modelId="{11EDD349-CA45-4570-8760-264880A7C5E6}" type="presParOf" srcId="{21F665B7-AD61-493F-B4A9-779FEA340220}" destId="{D72B5026-C220-47D3-AF31-16D9F553E02E}" srcOrd="5" destOrd="0" presId="urn:microsoft.com/office/officeart/2005/8/layout/process2"/>
    <dgm:cxn modelId="{D18E24A1-1390-432B-B725-26C305200B87}" type="presParOf" srcId="{D72B5026-C220-47D3-AF31-16D9F553E02E}" destId="{CADDAE05-950D-4480-A708-C5FFD8E99BEA}" srcOrd="0" destOrd="0" presId="urn:microsoft.com/office/officeart/2005/8/layout/process2"/>
    <dgm:cxn modelId="{D5DE64C2-DED2-4024-B472-2A3EECF4D74C}" type="presParOf" srcId="{21F665B7-AD61-493F-B4A9-779FEA340220}" destId="{B89E8466-982D-4DBD-A45C-AECCBD69430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D8A9B-022B-4394-915F-05692DFABD1D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8E924FC5-D440-47E3-8F8C-8E5363232E91}">
      <dgm:prSet phldrT="[Text]"/>
      <dgm:spPr/>
      <dgm:t>
        <a:bodyPr/>
        <a:lstStyle/>
        <a:p>
          <a:r>
            <a:rPr lang="en-US" dirty="0" smtClean="0"/>
            <a:t>Grow Robot</a:t>
          </a:r>
          <a:endParaRPr lang="en-US" dirty="0"/>
        </a:p>
      </dgm:t>
    </dgm:pt>
    <dgm:pt modelId="{672C8BC3-9593-458C-96C2-0DA7F6E7D9B5}" type="parTrans" cxnId="{1C9E4504-8D3D-430F-9EAB-C9150464E6DA}">
      <dgm:prSet/>
      <dgm:spPr/>
      <dgm:t>
        <a:bodyPr/>
        <a:lstStyle/>
        <a:p>
          <a:endParaRPr lang="en-US"/>
        </a:p>
      </dgm:t>
    </dgm:pt>
    <dgm:pt modelId="{DEA98563-6B66-4C2E-97B0-6B2CEFAA1FF2}" type="sibTrans" cxnId="{1C9E4504-8D3D-430F-9EAB-C9150464E6DA}">
      <dgm:prSet/>
      <dgm:spPr/>
      <dgm:t>
        <a:bodyPr/>
        <a:lstStyle/>
        <a:p>
          <a:endParaRPr lang="en-US"/>
        </a:p>
      </dgm:t>
    </dgm:pt>
    <dgm:pt modelId="{CEEB90CB-57E3-4512-9297-C21882AA7812}">
      <dgm:prSet phldrT="[Text]"/>
      <dgm:spPr/>
      <dgm:t>
        <a:bodyPr/>
        <a:lstStyle/>
        <a:p>
          <a:r>
            <a:rPr lang="en-US" dirty="0" smtClean="0"/>
            <a:t>Evaluate in Simulation</a:t>
          </a:r>
          <a:endParaRPr lang="en-US" dirty="0"/>
        </a:p>
      </dgm:t>
    </dgm:pt>
    <dgm:pt modelId="{76DC8127-E027-426E-9C1D-98FC0FF7E837}" type="parTrans" cxnId="{3E218AC3-304F-4D54-BD9A-6E692969006C}">
      <dgm:prSet/>
      <dgm:spPr/>
      <dgm:t>
        <a:bodyPr/>
        <a:lstStyle/>
        <a:p>
          <a:endParaRPr lang="en-US"/>
        </a:p>
      </dgm:t>
    </dgm:pt>
    <dgm:pt modelId="{621DC794-6EC8-490E-8648-4735584C2B7A}" type="sibTrans" cxnId="{3E218AC3-304F-4D54-BD9A-6E692969006C}">
      <dgm:prSet/>
      <dgm:spPr/>
      <dgm:t>
        <a:bodyPr/>
        <a:lstStyle/>
        <a:p>
          <a:endParaRPr lang="en-US"/>
        </a:p>
      </dgm:t>
    </dgm:pt>
    <dgm:pt modelId="{21F665B7-AD61-493F-B4A9-779FEA340220}" type="pres">
      <dgm:prSet presAssocID="{6BCD8A9B-022B-4394-915F-05692DFABD1D}" presName="linearFlow" presStyleCnt="0">
        <dgm:presLayoutVars>
          <dgm:resizeHandles val="exact"/>
        </dgm:presLayoutVars>
      </dgm:prSet>
      <dgm:spPr/>
    </dgm:pt>
    <dgm:pt modelId="{357F498C-0404-4635-BB2B-E2A9B556B4EE}" type="pres">
      <dgm:prSet presAssocID="{8E924FC5-D440-47E3-8F8C-8E5363232E91}" presName="node" presStyleLbl="node1" presStyleIdx="0" presStyleCnt="2" custScaleX="137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5AF95-DB9B-415F-BD4C-DE1F6A266335}" type="pres">
      <dgm:prSet presAssocID="{DEA98563-6B66-4C2E-97B0-6B2CEFAA1FF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4EE5A98-4DB4-4777-8524-D8A3EDA1CD7B}" type="pres">
      <dgm:prSet presAssocID="{DEA98563-6B66-4C2E-97B0-6B2CEFAA1FF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F6679CE-A388-4CB5-B67B-50CF391D181A}" type="pres">
      <dgm:prSet presAssocID="{CEEB90CB-57E3-4512-9297-C21882AA7812}" presName="node" presStyleLbl="node1" presStyleIdx="1" presStyleCnt="2" custScaleX="137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B7D3EA-45C8-4F54-9277-1C6E3C31A72F}" type="presOf" srcId="{6BCD8A9B-022B-4394-915F-05692DFABD1D}" destId="{21F665B7-AD61-493F-B4A9-779FEA340220}" srcOrd="0" destOrd="0" presId="urn:microsoft.com/office/officeart/2005/8/layout/process2"/>
    <dgm:cxn modelId="{65CD308A-2916-464D-A523-CD78BB7B059E}" type="presOf" srcId="{8E924FC5-D440-47E3-8F8C-8E5363232E91}" destId="{357F498C-0404-4635-BB2B-E2A9B556B4EE}" srcOrd="0" destOrd="0" presId="urn:microsoft.com/office/officeart/2005/8/layout/process2"/>
    <dgm:cxn modelId="{3E218AC3-304F-4D54-BD9A-6E692969006C}" srcId="{6BCD8A9B-022B-4394-915F-05692DFABD1D}" destId="{CEEB90CB-57E3-4512-9297-C21882AA7812}" srcOrd="1" destOrd="0" parTransId="{76DC8127-E027-426E-9C1D-98FC0FF7E837}" sibTransId="{621DC794-6EC8-490E-8648-4735584C2B7A}"/>
    <dgm:cxn modelId="{7322CDD7-D3C7-4125-8681-D1E671DC64B7}" type="presOf" srcId="{DEA98563-6B66-4C2E-97B0-6B2CEFAA1FF2}" destId="{E4EE5A98-4DB4-4777-8524-D8A3EDA1CD7B}" srcOrd="1" destOrd="0" presId="urn:microsoft.com/office/officeart/2005/8/layout/process2"/>
    <dgm:cxn modelId="{3102CDF4-880A-4307-A90D-3A2EDF0AD38C}" type="presOf" srcId="{DEA98563-6B66-4C2E-97B0-6B2CEFAA1FF2}" destId="{ABD5AF95-DB9B-415F-BD4C-DE1F6A266335}" srcOrd="0" destOrd="0" presId="urn:microsoft.com/office/officeart/2005/8/layout/process2"/>
    <dgm:cxn modelId="{1C9E4504-8D3D-430F-9EAB-C9150464E6DA}" srcId="{6BCD8A9B-022B-4394-915F-05692DFABD1D}" destId="{8E924FC5-D440-47E3-8F8C-8E5363232E91}" srcOrd="0" destOrd="0" parTransId="{672C8BC3-9593-458C-96C2-0DA7F6E7D9B5}" sibTransId="{DEA98563-6B66-4C2E-97B0-6B2CEFAA1FF2}"/>
    <dgm:cxn modelId="{56C45D02-9121-40F0-B017-F98B1D11C6D6}" type="presOf" srcId="{CEEB90CB-57E3-4512-9297-C21882AA7812}" destId="{9F6679CE-A388-4CB5-B67B-50CF391D181A}" srcOrd="0" destOrd="0" presId="urn:microsoft.com/office/officeart/2005/8/layout/process2"/>
    <dgm:cxn modelId="{D8577BD7-EC94-4532-A404-BCA0F73087F1}" type="presParOf" srcId="{21F665B7-AD61-493F-B4A9-779FEA340220}" destId="{357F498C-0404-4635-BB2B-E2A9B556B4EE}" srcOrd="0" destOrd="0" presId="urn:microsoft.com/office/officeart/2005/8/layout/process2"/>
    <dgm:cxn modelId="{C9E60BC6-ECF5-4950-BE4E-18A428783627}" type="presParOf" srcId="{21F665B7-AD61-493F-B4A9-779FEA340220}" destId="{ABD5AF95-DB9B-415F-BD4C-DE1F6A266335}" srcOrd="1" destOrd="0" presId="urn:microsoft.com/office/officeart/2005/8/layout/process2"/>
    <dgm:cxn modelId="{2782E901-FE07-49F7-ACBD-18DFF8A8E6EA}" type="presParOf" srcId="{ABD5AF95-DB9B-415F-BD4C-DE1F6A266335}" destId="{E4EE5A98-4DB4-4777-8524-D8A3EDA1CD7B}" srcOrd="0" destOrd="0" presId="urn:microsoft.com/office/officeart/2005/8/layout/process2"/>
    <dgm:cxn modelId="{C0C41D9D-8EEA-445B-8871-FDE3D0AA9CCF}" type="presParOf" srcId="{21F665B7-AD61-493F-B4A9-779FEA340220}" destId="{9F6679CE-A388-4CB5-B67B-50CF391D181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CD8A9B-022B-4394-915F-05692DFABD1D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2F6C32DB-A08B-4085-B808-88A1DEB1019B}">
      <dgm:prSet phldrT="[Text]"/>
      <dgm:spPr/>
      <dgm:t>
        <a:bodyPr/>
        <a:lstStyle/>
        <a:p>
          <a:r>
            <a:rPr lang="en-US" dirty="0" smtClean="0"/>
            <a:t>Generate Population of Encodings</a:t>
          </a:r>
          <a:endParaRPr lang="en-US" dirty="0"/>
        </a:p>
      </dgm:t>
    </dgm:pt>
    <dgm:pt modelId="{896ACC2A-5561-4EED-AFA3-14725B9037AF}" type="parTrans" cxnId="{CED047CB-2130-4F23-8D98-18C6E2C38899}">
      <dgm:prSet/>
      <dgm:spPr/>
      <dgm:t>
        <a:bodyPr/>
        <a:lstStyle/>
        <a:p>
          <a:endParaRPr lang="en-US"/>
        </a:p>
      </dgm:t>
    </dgm:pt>
    <dgm:pt modelId="{475CBE8B-C91A-4119-8B9E-45163E2BE04B}" type="sibTrans" cxnId="{CED047CB-2130-4F23-8D98-18C6E2C38899}">
      <dgm:prSet/>
      <dgm:spPr/>
      <dgm:t>
        <a:bodyPr/>
        <a:lstStyle/>
        <a:p>
          <a:endParaRPr lang="en-US"/>
        </a:p>
      </dgm:t>
    </dgm:pt>
    <dgm:pt modelId="{8E924FC5-D440-47E3-8F8C-8E5363232E91}">
      <dgm:prSet phldrT="[Text]" custT="1"/>
      <dgm:spPr/>
      <dgm:t>
        <a:bodyPr/>
        <a:lstStyle/>
        <a:p>
          <a:pPr algn="l"/>
          <a:r>
            <a:rPr lang="en-US" sz="1600" dirty="0" smtClean="0">
              <a:solidFill>
                <a:srgbClr val="FF0000"/>
              </a:solidFill>
            </a:rPr>
            <a:t>For each expansion:</a:t>
          </a:r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  <a:p>
          <a:pPr algn="l"/>
          <a:endParaRPr lang="en-US" sz="1000" dirty="0" smtClean="0"/>
        </a:p>
      </dgm:t>
    </dgm:pt>
    <dgm:pt modelId="{672C8BC3-9593-458C-96C2-0DA7F6E7D9B5}" type="parTrans" cxnId="{1C9E4504-8D3D-430F-9EAB-C9150464E6DA}">
      <dgm:prSet/>
      <dgm:spPr/>
      <dgm:t>
        <a:bodyPr/>
        <a:lstStyle/>
        <a:p>
          <a:endParaRPr lang="en-US"/>
        </a:p>
      </dgm:t>
    </dgm:pt>
    <dgm:pt modelId="{DEA98563-6B66-4C2E-97B0-6B2CEFAA1FF2}" type="sibTrans" cxnId="{1C9E4504-8D3D-430F-9EAB-C9150464E6DA}">
      <dgm:prSet/>
      <dgm:spPr/>
      <dgm:t>
        <a:bodyPr/>
        <a:lstStyle/>
        <a:p>
          <a:endParaRPr lang="en-US"/>
        </a:p>
      </dgm:t>
    </dgm:pt>
    <dgm:pt modelId="{078A7BD4-F911-4201-9CD7-A5A75CAC1EEE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Remove Dominated Individuals</a:t>
          </a:r>
          <a:endParaRPr lang="en-US" dirty="0">
            <a:solidFill>
              <a:srgbClr val="FF0000"/>
            </a:solidFill>
          </a:endParaRPr>
        </a:p>
      </dgm:t>
    </dgm:pt>
    <dgm:pt modelId="{B285A509-B1B2-439D-A303-83E96F2138F6}" type="parTrans" cxnId="{96D16DD4-03F8-4A7A-A18E-E6758D38C28A}">
      <dgm:prSet/>
      <dgm:spPr/>
      <dgm:t>
        <a:bodyPr/>
        <a:lstStyle/>
        <a:p>
          <a:endParaRPr lang="en-US"/>
        </a:p>
      </dgm:t>
    </dgm:pt>
    <dgm:pt modelId="{CC429DCD-8C20-446E-ADE5-F32C569FE7BB}" type="sibTrans" cxnId="{96D16DD4-03F8-4A7A-A18E-E6758D38C28A}">
      <dgm:prSet/>
      <dgm:spPr/>
      <dgm:t>
        <a:bodyPr/>
        <a:lstStyle/>
        <a:p>
          <a:endParaRPr lang="en-US"/>
        </a:p>
      </dgm:t>
    </dgm:pt>
    <dgm:pt modelId="{3BD9D0C2-5F68-435E-BAE0-366E73B7B23C}">
      <dgm:prSet phldrT="[Text]"/>
      <dgm:spPr/>
      <dgm:t>
        <a:bodyPr/>
        <a:lstStyle/>
        <a:p>
          <a:r>
            <a:rPr lang="en-US" dirty="0" smtClean="0"/>
            <a:t>Breed New Population</a:t>
          </a:r>
          <a:endParaRPr lang="en-US" dirty="0"/>
        </a:p>
      </dgm:t>
    </dgm:pt>
    <dgm:pt modelId="{441E9F41-8AAA-45D2-B5AC-11A46251CBF8}" type="parTrans" cxnId="{8DBFF1AE-689F-4768-BB6A-CA9835AF87D4}">
      <dgm:prSet/>
      <dgm:spPr/>
      <dgm:t>
        <a:bodyPr/>
        <a:lstStyle/>
        <a:p>
          <a:endParaRPr lang="en-US"/>
        </a:p>
      </dgm:t>
    </dgm:pt>
    <dgm:pt modelId="{5B1B0546-7711-4FB2-99F3-03CA66D9B57B}" type="sibTrans" cxnId="{8DBFF1AE-689F-4768-BB6A-CA9835AF87D4}">
      <dgm:prSet/>
      <dgm:spPr/>
      <dgm:t>
        <a:bodyPr/>
        <a:lstStyle/>
        <a:p>
          <a:endParaRPr lang="en-US"/>
        </a:p>
      </dgm:t>
    </dgm:pt>
    <dgm:pt modelId="{21F665B7-AD61-493F-B4A9-779FEA340220}" type="pres">
      <dgm:prSet presAssocID="{6BCD8A9B-022B-4394-915F-05692DFABD1D}" presName="linearFlow" presStyleCnt="0">
        <dgm:presLayoutVars>
          <dgm:resizeHandles val="exact"/>
        </dgm:presLayoutVars>
      </dgm:prSet>
      <dgm:spPr/>
    </dgm:pt>
    <dgm:pt modelId="{2B974665-083F-48C0-AA33-F3E321AEE254}" type="pres">
      <dgm:prSet presAssocID="{2F6C32DB-A08B-4085-B808-88A1DEB1019B}" presName="node" presStyleLbl="node1" presStyleIdx="0" presStyleCnt="4" custScaleX="183177" custScaleY="53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F8175-2569-4550-8422-A25DEF3FEB4A}" type="pres">
      <dgm:prSet presAssocID="{475CBE8B-C91A-4119-8B9E-45163E2BE04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DF1AEDA-ED84-444C-A802-93733BE7207E}" type="pres">
      <dgm:prSet presAssocID="{475CBE8B-C91A-4119-8B9E-45163E2BE04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57F498C-0404-4635-BB2B-E2A9B556B4EE}" type="pres">
      <dgm:prSet presAssocID="{8E924FC5-D440-47E3-8F8C-8E5363232E91}" presName="node" presStyleLbl="node1" presStyleIdx="1" presStyleCnt="4" custScaleX="183512" custScaleY="150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5AF95-DB9B-415F-BD4C-DE1F6A266335}" type="pres">
      <dgm:prSet presAssocID="{DEA98563-6B66-4C2E-97B0-6B2CEFAA1FF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4EE5A98-4DB4-4777-8524-D8A3EDA1CD7B}" type="pres">
      <dgm:prSet presAssocID="{DEA98563-6B66-4C2E-97B0-6B2CEFAA1FF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EF2EDDE-52A0-45F7-9FE7-F6F50F491C59}" type="pres">
      <dgm:prSet presAssocID="{078A7BD4-F911-4201-9CD7-A5A75CAC1EEE}" presName="node" presStyleLbl="node1" presStyleIdx="2" presStyleCnt="4" custScaleX="183177" custScaleY="50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B5026-C220-47D3-AF31-16D9F553E02E}" type="pres">
      <dgm:prSet presAssocID="{CC429DCD-8C20-446E-ADE5-F32C569FE7B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ADDAE05-950D-4480-A708-C5FFD8E99BEA}" type="pres">
      <dgm:prSet presAssocID="{CC429DCD-8C20-446E-ADE5-F32C569FE7B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89E8466-982D-4DBD-A45C-AECCBD69430B}" type="pres">
      <dgm:prSet presAssocID="{3BD9D0C2-5F68-435E-BAE0-366E73B7B23C}" presName="node" presStyleLbl="node1" presStyleIdx="3" presStyleCnt="4" custScaleX="183177" custScaleY="5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B28D31-DDE5-466B-8761-2F5B0828D4D8}" type="presOf" srcId="{475CBE8B-C91A-4119-8B9E-45163E2BE04B}" destId="{982F8175-2569-4550-8422-A25DEF3FEB4A}" srcOrd="0" destOrd="0" presId="urn:microsoft.com/office/officeart/2005/8/layout/process2"/>
    <dgm:cxn modelId="{883B5255-8872-4C42-9866-DBA956C0A005}" type="presOf" srcId="{8E924FC5-D440-47E3-8F8C-8E5363232E91}" destId="{357F498C-0404-4635-BB2B-E2A9B556B4EE}" srcOrd="0" destOrd="0" presId="urn:microsoft.com/office/officeart/2005/8/layout/process2"/>
    <dgm:cxn modelId="{8DBFF1AE-689F-4768-BB6A-CA9835AF87D4}" srcId="{6BCD8A9B-022B-4394-915F-05692DFABD1D}" destId="{3BD9D0C2-5F68-435E-BAE0-366E73B7B23C}" srcOrd="3" destOrd="0" parTransId="{441E9F41-8AAA-45D2-B5AC-11A46251CBF8}" sibTransId="{5B1B0546-7711-4FB2-99F3-03CA66D9B57B}"/>
    <dgm:cxn modelId="{CED047CB-2130-4F23-8D98-18C6E2C38899}" srcId="{6BCD8A9B-022B-4394-915F-05692DFABD1D}" destId="{2F6C32DB-A08B-4085-B808-88A1DEB1019B}" srcOrd="0" destOrd="0" parTransId="{896ACC2A-5561-4EED-AFA3-14725B9037AF}" sibTransId="{475CBE8B-C91A-4119-8B9E-45163E2BE04B}"/>
    <dgm:cxn modelId="{96D16DD4-03F8-4A7A-A18E-E6758D38C28A}" srcId="{6BCD8A9B-022B-4394-915F-05692DFABD1D}" destId="{078A7BD4-F911-4201-9CD7-A5A75CAC1EEE}" srcOrd="2" destOrd="0" parTransId="{B285A509-B1B2-439D-A303-83E96F2138F6}" sibTransId="{CC429DCD-8C20-446E-ADE5-F32C569FE7BB}"/>
    <dgm:cxn modelId="{33C81498-0BF8-45D3-97E3-796121857E8B}" type="presOf" srcId="{3BD9D0C2-5F68-435E-BAE0-366E73B7B23C}" destId="{B89E8466-982D-4DBD-A45C-AECCBD69430B}" srcOrd="0" destOrd="0" presId="urn:microsoft.com/office/officeart/2005/8/layout/process2"/>
    <dgm:cxn modelId="{9A8926A5-1EAE-4394-B973-F37A6EDFF239}" type="presOf" srcId="{2F6C32DB-A08B-4085-B808-88A1DEB1019B}" destId="{2B974665-083F-48C0-AA33-F3E321AEE254}" srcOrd="0" destOrd="0" presId="urn:microsoft.com/office/officeart/2005/8/layout/process2"/>
    <dgm:cxn modelId="{E0CFA6FC-5EC1-4145-B988-38C240CAD048}" type="presOf" srcId="{DEA98563-6B66-4C2E-97B0-6B2CEFAA1FF2}" destId="{E4EE5A98-4DB4-4777-8524-D8A3EDA1CD7B}" srcOrd="1" destOrd="0" presId="urn:microsoft.com/office/officeart/2005/8/layout/process2"/>
    <dgm:cxn modelId="{8D9F601F-5686-4AF7-97C0-7E21B4A75882}" type="presOf" srcId="{CC429DCD-8C20-446E-ADE5-F32C569FE7BB}" destId="{CADDAE05-950D-4480-A708-C5FFD8E99BEA}" srcOrd="1" destOrd="0" presId="urn:microsoft.com/office/officeart/2005/8/layout/process2"/>
    <dgm:cxn modelId="{85910223-153D-4355-BFDB-BCF362250B49}" type="presOf" srcId="{475CBE8B-C91A-4119-8B9E-45163E2BE04B}" destId="{FDF1AEDA-ED84-444C-A802-93733BE7207E}" srcOrd="1" destOrd="0" presId="urn:microsoft.com/office/officeart/2005/8/layout/process2"/>
    <dgm:cxn modelId="{402F6728-E4BF-4079-BF41-DEC2244DE678}" type="presOf" srcId="{DEA98563-6B66-4C2E-97B0-6B2CEFAA1FF2}" destId="{ABD5AF95-DB9B-415F-BD4C-DE1F6A266335}" srcOrd="0" destOrd="0" presId="urn:microsoft.com/office/officeart/2005/8/layout/process2"/>
    <dgm:cxn modelId="{C3652EC0-C660-453C-8E87-DDE373E8BBB4}" type="presOf" srcId="{CC429DCD-8C20-446E-ADE5-F32C569FE7BB}" destId="{D72B5026-C220-47D3-AF31-16D9F553E02E}" srcOrd="0" destOrd="0" presId="urn:microsoft.com/office/officeart/2005/8/layout/process2"/>
    <dgm:cxn modelId="{1C9E4504-8D3D-430F-9EAB-C9150464E6DA}" srcId="{6BCD8A9B-022B-4394-915F-05692DFABD1D}" destId="{8E924FC5-D440-47E3-8F8C-8E5363232E91}" srcOrd="1" destOrd="0" parTransId="{672C8BC3-9593-458C-96C2-0DA7F6E7D9B5}" sibTransId="{DEA98563-6B66-4C2E-97B0-6B2CEFAA1FF2}"/>
    <dgm:cxn modelId="{8CCB62EE-7507-41FA-ADFF-DBDA651E387D}" type="presOf" srcId="{078A7BD4-F911-4201-9CD7-A5A75CAC1EEE}" destId="{8EF2EDDE-52A0-45F7-9FE7-F6F50F491C59}" srcOrd="0" destOrd="0" presId="urn:microsoft.com/office/officeart/2005/8/layout/process2"/>
    <dgm:cxn modelId="{0E37306C-34F8-496F-AE4E-E03A19A5B9F9}" type="presOf" srcId="{6BCD8A9B-022B-4394-915F-05692DFABD1D}" destId="{21F665B7-AD61-493F-B4A9-779FEA340220}" srcOrd="0" destOrd="0" presId="urn:microsoft.com/office/officeart/2005/8/layout/process2"/>
    <dgm:cxn modelId="{BC7DB3D0-217B-46D8-8FD3-5EBEC87A9CA6}" type="presParOf" srcId="{21F665B7-AD61-493F-B4A9-779FEA340220}" destId="{2B974665-083F-48C0-AA33-F3E321AEE254}" srcOrd="0" destOrd="0" presId="urn:microsoft.com/office/officeart/2005/8/layout/process2"/>
    <dgm:cxn modelId="{B674D933-CDC0-4DDA-818B-3A8AB6311468}" type="presParOf" srcId="{21F665B7-AD61-493F-B4A9-779FEA340220}" destId="{982F8175-2569-4550-8422-A25DEF3FEB4A}" srcOrd="1" destOrd="0" presId="urn:microsoft.com/office/officeart/2005/8/layout/process2"/>
    <dgm:cxn modelId="{0D42597E-22C7-4B3C-8B7D-84991831AEAC}" type="presParOf" srcId="{982F8175-2569-4550-8422-A25DEF3FEB4A}" destId="{FDF1AEDA-ED84-444C-A802-93733BE7207E}" srcOrd="0" destOrd="0" presId="urn:microsoft.com/office/officeart/2005/8/layout/process2"/>
    <dgm:cxn modelId="{1B656239-8C67-4A85-9F20-72AC5F9CFC0A}" type="presParOf" srcId="{21F665B7-AD61-493F-B4A9-779FEA340220}" destId="{357F498C-0404-4635-BB2B-E2A9B556B4EE}" srcOrd="2" destOrd="0" presId="urn:microsoft.com/office/officeart/2005/8/layout/process2"/>
    <dgm:cxn modelId="{1FB1E899-EBAF-4C61-BDD6-D7659B1F6C3D}" type="presParOf" srcId="{21F665B7-AD61-493F-B4A9-779FEA340220}" destId="{ABD5AF95-DB9B-415F-BD4C-DE1F6A266335}" srcOrd="3" destOrd="0" presId="urn:microsoft.com/office/officeart/2005/8/layout/process2"/>
    <dgm:cxn modelId="{57E4CE9D-6DCA-4577-AB85-FF59F6E85EC2}" type="presParOf" srcId="{ABD5AF95-DB9B-415F-BD4C-DE1F6A266335}" destId="{E4EE5A98-4DB4-4777-8524-D8A3EDA1CD7B}" srcOrd="0" destOrd="0" presId="urn:microsoft.com/office/officeart/2005/8/layout/process2"/>
    <dgm:cxn modelId="{3A029C21-EC02-466D-B2D1-99761903821B}" type="presParOf" srcId="{21F665B7-AD61-493F-B4A9-779FEA340220}" destId="{8EF2EDDE-52A0-45F7-9FE7-F6F50F491C59}" srcOrd="4" destOrd="0" presId="urn:microsoft.com/office/officeart/2005/8/layout/process2"/>
    <dgm:cxn modelId="{F8CC6B91-4F5D-4904-8A49-BA9764D0E4AD}" type="presParOf" srcId="{21F665B7-AD61-493F-B4A9-779FEA340220}" destId="{D72B5026-C220-47D3-AF31-16D9F553E02E}" srcOrd="5" destOrd="0" presId="urn:microsoft.com/office/officeart/2005/8/layout/process2"/>
    <dgm:cxn modelId="{3C817608-02E9-493A-A341-8C1996B9EE97}" type="presParOf" srcId="{D72B5026-C220-47D3-AF31-16D9F553E02E}" destId="{CADDAE05-950D-4480-A708-C5FFD8E99BEA}" srcOrd="0" destOrd="0" presId="urn:microsoft.com/office/officeart/2005/8/layout/process2"/>
    <dgm:cxn modelId="{28186568-1EB3-4019-B4C9-4881B0080396}" type="presParOf" srcId="{21F665B7-AD61-493F-B4A9-779FEA340220}" destId="{B89E8466-982D-4DBD-A45C-AECCBD69430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CD8A9B-022B-4394-915F-05692DFABD1D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8E924FC5-D440-47E3-8F8C-8E5363232E91}">
      <dgm:prSet phldrT="[Text]"/>
      <dgm:spPr/>
      <dgm:t>
        <a:bodyPr/>
        <a:lstStyle/>
        <a:p>
          <a:r>
            <a:rPr lang="en-US" dirty="0" smtClean="0"/>
            <a:t>Grow Robot</a:t>
          </a:r>
          <a:endParaRPr lang="en-US" dirty="0"/>
        </a:p>
      </dgm:t>
    </dgm:pt>
    <dgm:pt modelId="{672C8BC3-9593-458C-96C2-0DA7F6E7D9B5}" type="parTrans" cxnId="{1C9E4504-8D3D-430F-9EAB-C9150464E6DA}">
      <dgm:prSet/>
      <dgm:spPr/>
      <dgm:t>
        <a:bodyPr/>
        <a:lstStyle/>
        <a:p>
          <a:endParaRPr lang="en-US"/>
        </a:p>
      </dgm:t>
    </dgm:pt>
    <dgm:pt modelId="{DEA98563-6B66-4C2E-97B0-6B2CEFAA1FF2}" type="sibTrans" cxnId="{1C9E4504-8D3D-430F-9EAB-C9150464E6DA}">
      <dgm:prSet/>
      <dgm:spPr/>
      <dgm:t>
        <a:bodyPr/>
        <a:lstStyle/>
        <a:p>
          <a:endParaRPr lang="en-US"/>
        </a:p>
      </dgm:t>
    </dgm:pt>
    <dgm:pt modelId="{CEEB90CB-57E3-4512-9297-C21882AA7812}">
      <dgm:prSet phldrT="[Text]"/>
      <dgm:spPr/>
      <dgm:t>
        <a:bodyPr/>
        <a:lstStyle/>
        <a:p>
          <a:r>
            <a:rPr lang="en-US" dirty="0" smtClean="0"/>
            <a:t>Evaluate in Simulation</a:t>
          </a:r>
          <a:endParaRPr lang="en-US" dirty="0"/>
        </a:p>
      </dgm:t>
    </dgm:pt>
    <dgm:pt modelId="{76DC8127-E027-426E-9C1D-98FC0FF7E837}" type="parTrans" cxnId="{3E218AC3-304F-4D54-BD9A-6E692969006C}">
      <dgm:prSet/>
      <dgm:spPr/>
      <dgm:t>
        <a:bodyPr/>
        <a:lstStyle/>
        <a:p>
          <a:endParaRPr lang="en-US"/>
        </a:p>
      </dgm:t>
    </dgm:pt>
    <dgm:pt modelId="{621DC794-6EC8-490E-8648-4735584C2B7A}" type="sibTrans" cxnId="{3E218AC3-304F-4D54-BD9A-6E692969006C}">
      <dgm:prSet/>
      <dgm:spPr/>
      <dgm:t>
        <a:bodyPr/>
        <a:lstStyle/>
        <a:p>
          <a:endParaRPr lang="en-US"/>
        </a:p>
      </dgm:t>
    </dgm:pt>
    <dgm:pt modelId="{21F665B7-AD61-493F-B4A9-779FEA340220}" type="pres">
      <dgm:prSet presAssocID="{6BCD8A9B-022B-4394-915F-05692DFABD1D}" presName="linearFlow" presStyleCnt="0">
        <dgm:presLayoutVars>
          <dgm:resizeHandles val="exact"/>
        </dgm:presLayoutVars>
      </dgm:prSet>
      <dgm:spPr/>
    </dgm:pt>
    <dgm:pt modelId="{357F498C-0404-4635-BB2B-E2A9B556B4EE}" type="pres">
      <dgm:prSet presAssocID="{8E924FC5-D440-47E3-8F8C-8E5363232E91}" presName="node" presStyleLbl="node1" presStyleIdx="0" presStyleCnt="2" custScaleX="137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5AF95-DB9B-415F-BD4C-DE1F6A266335}" type="pres">
      <dgm:prSet presAssocID="{DEA98563-6B66-4C2E-97B0-6B2CEFAA1FF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E4EE5A98-4DB4-4777-8524-D8A3EDA1CD7B}" type="pres">
      <dgm:prSet presAssocID="{DEA98563-6B66-4C2E-97B0-6B2CEFAA1FF2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F6679CE-A388-4CB5-B67B-50CF391D181A}" type="pres">
      <dgm:prSet presAssocID="{CEEB90CB-57E3-4512-9297-C21882AA7812}" presName="node" presStyleLbl="node1" presStyleIdx="1" presStyleCnt="2" custScaleX="137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18AC3-304F-4D54-BD9A-6E692969006C}" srcId="{6BCD8A9B-022B-4394-915F-05692DFABD1D}" destId="{CEEB90CB-57E3-4512-9297-C21882AA7812}" srcOrd="1" destOrd="0" parTransId="{76DC8127-E027-426E-9C1D-98FC0FF7E837}" sibTransId="{621DC794-6EC8-490E-8648-4735584C2B7A}"/>
    <dgm:cxn modelId="{4868ED74-5D66-4B20-AE2C-E1B56F2C4351}" type="presOf" srcId="{8E924FC5-D440-47E3-8F8C-8E5363232E91}" destId="{357F498C-0404-4635-BB2B-E2A9B556B4EE}" srcOrd="0" destOrd="0" presId="urn:microsoft.com/office/officeart/2005/8/layout/process2"/>
    <dgm:cxn modelId="{7F00E57A-F84B-4EDE-A23F-031C039842E3}" type="presOf" srcId="{CEEB90CB-57E3-4512-9297-C21882AA7812}" destId="{9F6679CE-A388-4CB5-B67B-50CF391D181A}" srcOrd="0" destOrd="0" presId="urn:microsoft.com/office/officeart/2005/8/layout/process2"/>
    <dgm:cxn modelId="{E791A7F8-7D8F-42B0-A186-9D690AA4D269}" type="presOf" srcId="{DEA98563-6B66-4C2E-97B0-6B2CEFAA1FF2}" destId="{E4EE5A98-4DB4-4777-8524-D8A3EDA1CD7B}" srcOrd="1" destOrd="0" presId="urn:microsoft.com/office/officeart/2005/8/layout/process2"/>
    <dgm:cxn modelId="{BBA3EB3B-4418-4733-A463-849CD92F4973}" type="presOf" srcId="{DEA98563-6B66-4C2E-97B0-6B2CEFAA1FF2}" destId="{ABD5AF95-DB9B-415F-BD4C-DE1F6A266335}" srcOrd="0" destOrd="0" presId="urn:microsoft.com/office/officeart/2005/8/layout/process2"/>
    <dgm:cxn modelId="{A4622E71-CED3-41F2-B177-87B9EA06AB9F}" type="presOf" srcId="{6BCD8A9B-022B-4394-915F-05692DFABD1D}" destId="{21F665B7-AD61-493F-B4A9-779FEA340220}" srcOrd="0" destOrd="0" presId="urn:microsoft.com/office/officeart/2005/8/layout/process2"/>
    <dgm:cxn modelId="{1C9E4504-8D3D-430F-9EAB-C9150464E6DA}" srcId="{6BCD8A9B-022B-4394-915F-05692DFABD1D}" destId="{8E924FC5-D440-47E3-8F8C-8E5363232E91}" srcOrd="0" destOrd="0" parTransId="{672C8BC3-9593-458C-96C2-0DA7F6E7D9B5}" sibTransId="{DEA98563-6B66-4C2E-97B0-6B2CEFAA1FF2}"/>
    <dgm:cxn modelId="{68A36932-DFEE-43B1-A7A0-5DEA0BEBA685}" type="presParOf" srcId="{21F665B7-AD61-493F-B4A9-779FEA340220}" destId="{357F498C-0404-4635-BB2B-E2A9B556B4EE}" srcOrd="0" destOrd="0" presId="urn:microsoft.com/office/officeart/2005/8/layout/process2"/>
    <dgm:cxn modelId="{FE11EF23-0088-43F5-8AD0-F54E68E32A23}" type="presParOf" srcId="{21F665B7-AD61-493F-B4A9-779FEA340220}" destId="{ABD5AF95-DB9B-415F-BD4C-DE1F6A266335}" srcOrd="1" destOrd="0" presId="urn:microsoft.com/office/officeart/2005/8/layout/process2"/>
    <dgm:cxn modelId="{DBE1719A-69DB-40E3-8A76-2177EA512DCD}" type="presParOf" srcId="{ABD5AF95-DB9B-415F-BD4C-DE1F6A266335}" destId="{E4EE5A98-4DB4-4777-8524-D8A3EDA1CD7B}" srcOrd="0" destOrd="0" presId="urn:microsoft.com/office/officeart/2005/8/layout/process2"/>
    <dgm:cxn modelId="{B9BCCE71-EA65-4B39-B5DD-12EA8A04522E}" type="presParOf" srcId="{21F665B7-AD61-493F-B4A9-779FEA340220}" destId="{9F6679CE-A388-4CB5-B67B-50CF391D181A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974665-083F-48C0-AA33-F3E321AEE254}">
      <dsp:nvSpPr>
        <dsp:cNvPr id="0" name=""/>
        <dsp:cNvSpPr/>
      </dsp:nvSpPr>
      <dsp:spPr>
        <a:xfrm>
          <a:off x="2243691" y="5080"/>
          <a:ext cx="4656617" cy="7508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Generate Population of Encodings</a:t>
          </a:r>
          <a:endParaRPr lang="en-US" sz="1800" kern="1200" dirty="0"/>
        </a:p>
      </dsp:txBody>
      <dsp:txXfrm>
        <a:off x="2243691" y="5080"/>
        <a:ext cx="4656617" cy="750835"/>
      </dsp:txXfrm>
    </dsp:sp>
    <dsp:sp modelId="{982F8175-2569-4550-8422-A25DEF3FEB4A}">
      <dsp:nvSpPr>
        <dsp:cNvPr id="0" name=""/>
        <dsp:cNvSpPr/>
      </dsp:nvSpPr>
      <dsp:spPr>
        <a:xfrm rot="5400000">
          <a:off x="4307193" y="791223"/>
          <a:ext cx="529612" cy="63553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4307193" y="791223"/>
        <a:ext cx="529612" cy="635535"/>
      </dsp:txXfrm>
    </dsp:sp>
    <dsp:sp modelId="{357F498C-0404-4635-BB2B-E2A9B556B4EE}">
      <dsp:nvSpPr>
        <dsp:cNvPr id="0" name=""/>
        <dsp:cNvSpPr/>
      </dsp:nvSpPr>
      <dsp:spPr>
        <a:xfrm>
          <a:off x="2239433" y="1462065"/>
          <a:ext cx="4665133" cy="2125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 each encoding: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</dsp:txBody>
      <dsp:txXfrm>
        <a:off x="2239433" y="1462065"/>
        <a:ext cx="4665133" cy="2125003"/>
      </dsp:txXfrm>
    </dsp:sp>
    <dsp:sp modelId="{ABD5AF95-DB9B-415F-BD4C-DE1F6A266335}">
      <dsp:nvSpPr>
        <dsp:cNvPr id="0" name=""/>
        <dsp:cNvSpPr/>
      </dsp:nvSpPr>
      <dsp:spPr>
        <a:xfrm rot="5400000">
          <a:off x="4307193" y="3622377"/>
          <a:ext cx="529612" cy="63553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4307193" y="3622377"/>
        <a:ext cx="529612" cy="635535"/>
      </dsp:txXfrm>
    </dsp:sp>
    <dsp:sp modelId="{8EF2EDDE-52A0-45F7-9FE7-F6F50F491C59}">
      <dsp:nvSpPr>
        <dsp:cNvPr id="0" name=""/>
        <dsp:cNvSpPr/>
      </dsp:nvSpPr>
      <dsp:spPr>
        <a:xfrm>
          <a:off x="2243691" y="4293220"/>
          <a:ext cx="4656617" cy="7118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Select Best Designs</a:t>
          </a:r>
          <a:endParaRPr lang="en-US" sz="1800" kern="1200" dirty="0"/>
        </a:p>
      </dsp:txBody>
      <dsp:txXfrm>
        <a:off x="2243691" y="4293220"/>
        <a:ext cx="4656617" cy="711884"/>
      </dsp:txXfrm>
    </dsp:sp>
    <dsp:sp modelId="{D72B5026-C220-47D3-AF31-16D9F553E02E}">
      <dsp:nvSpPr>
        <dsp:cNvPr id="0" name=""/>
        <dsp:cNvSpPr/>
      </dsp:nvSpPr>
      <dsp:spPr>
        <a:xfrm rot="5400000">
          <a:off x="4307193" y="5040411"/>
          <a:ext cx="529612" cy="63553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4307193" y="5040411"/>
        <a:ext cx="529612" cy="635535"/>
      </dsp:txXfrm>
    </dsp:sp>
    <dsp:sp modelId="{B89E8466-982D-4DBD-A45C-AECCBD69430B}">
      <dsp:nvSpPr>
        <dsp:cNvPr id="0" name=""/>
        <dsp:cNvSpPr/>
      </dsp:nvSpPr>
      <dsp:spPr>
        <a:xfrm>
          <a:off x="2243691" y="5711254"/>
          <a:ext cx="4656617" cy="7606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Breed New Population</a:t>
          </a:r>
          <a:endParaRPr lang="en-US" sz="1800" kern="1200" dirty="0"/>
        </a:p>
      </dsp:txBody>
      <dsp:txXfrm>
        <a:off x="2243691" y="5711254"/>
        <a:ext cx="4656617" cy="7606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F498C-0404-4635-BB2B-E2A9B556B4EE}">
      <dsp:nvSpPr>
        <dsp:cNvPr id="0" name=""/>
        <dsp:cNvSpPr/>
      </dsp:nvSpPr>
      <dsp:spPr>
        <a:xfrm>
          <a:off x="462750" y="189"/>
          <a:ext cx="3341699" cy="619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Grow Robot</a:t>
          </a:r>
          <a:endParaRPr lang="en-US" sz="1800" kern="1200" dirty="0"/>
        </a:p>
      </dsp:txBody>
      <dsp:txXfrm>
        <a:off x="462750" y="189"/>
        <a:ext cx="3341699" cy="619608"/>
      </dsp:txXfrm>
    </dsp:sp>
    <dsp:sp modelId="{ABD5AF95-DB9B-415F-BD4C-DE1F6A266335}">
      <dsp:nvSpPr>
        <dsp:cNvPr id="0" name=""/>
        <dsp:cNvSpPr/>
      </dsp:nvSpPr>
      <dsp:spPr>
        <a:xfrm rot="5400000">
          <a:off x="2017423" y="635288"/>
          <a:ext cx="232353" cy="27882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5400000">
        <a:off x="2017423" y="635288"/>
        <a:ext cx="232353" cy="278823"/>
      </dsp:txXfrm>
    </dsp:sp>
    <dsp:sp modelId="{9F6679CE-A388-4CB5-B67B-50CF391D181A}">
      <dsp:nvSpPr>
        <dsp:cNvPr id="0" name=""/>
        <dsp:cNvSpPr/>
      </dsp:nvSpPr>
      <dsp:spPr>
        <a:xfrm>
          <a:off x="461958" y="929602"/>
          <a:ext cx="3343283" cy="6196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Evaluate in Simulation</a:t>
          </a:r>
          <a:endParaRPr lang="en-US" sz="1800" kern="1200" dirty="0"/>
        </a:p>
      </dsp:txBody>
      <dsp:txXfrm>
        <a:off x="461958" y="929602"/>
        <a:ext cx="3343283" cy="61960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\Dropbox\Thesis\Thesis%20Presentation\icdbc%20gbccc%20sadbc%20rcabb%20gaacd%20100.wmv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\Dropbox\Thesis\Thesis%20Presentation\ibdcbgcbdbsacdagbabbraccc.wmv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\Dropbox\Thesis\Thesis%20Presentation\ibdcbgcbdbsacdagbabbraccc.wmv" TargetMode="Externa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en\Dropbox\Thesis\Thesis%20Presentation\idbdb%20gadbc%20rabcb%20sddcc%20sadcd%201.wmv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Evolving Scalable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Soft Robots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Senior </a:t>
            </a:r>
            <a:r>
              <a:rPr lang="en" dirty="0"/>
              <a:t>Thesis </a:t>
            </a:r>
            <a:r>
              <a:rPr lang="en" dirty="0" smtClean="0"/>
              <a:t>Presentation</a:t>
            </a:r>
            <a:endParaRPr lang="en" dirty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Ben Berger</a:t>
            </a:r>
          </a:p>
          <a:p>
            <a:pPr>
              <a:spcBef>
                <a:spcPts val="0"/>
              </a:spcBef>
              <a:buNone/>
            </a:pPr>
            <a:r>
              <a:rPr lang="en" sz="2000" dirty="0" smtClean="0"/>
              <a:t>Advisor: John Rieffel</a:t>
            </a:r>
            <a:endParaRPr lang="en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650" y="972262"/>
            <a:ext cx="4580475" cy="49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69875" y="2050900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Generative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Encoding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7030200" y="6254700"/>
            <a:ext cx="27234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Rieffel and Smith [7]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74" y="1381412"/>
            <a:ext cx="7724651" cy="40951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7010400" y="6254700"/>
            <a:ext cx="27234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Rieffel and Smith [7]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914400" y="1524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24000" y="2057400"/>
          <a:ext cx="4267200" cy="154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U-Turn Arrow 5"/>
          <p:cNvSpPr/>
          <p:nvPr/>
        </p:nvSpPr>
        <p:spPr>
          <a:xfrm rot="5400000" flipH="1">
            <a:off x="4876800" y="2895600"/>
            <a:ext cx="4953000" cy="2209800"/>
          </a:xfrm>
          <a:prstGeom prst="uturnArrow">
            <a:avLst>
              <a:gd name="adj1" fmla="val 20719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14800" y="5410200"/>
            <a:ext cx="7493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11320" flipH="1">
            <a:off x="880700" y="3771964"/>
            <a:ext cx="1965960" cy="82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06150" flipH="1">
            <a:off x="5777753" y="1897902"/>
            <a:ext cx="1515041" cy="71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5512">
            <a:off x="6981560" y="4626418"/>
            <a:ext cx="1480490" cy="729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543732"/>
            <a:ext cx="1981200" cy="12088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 rot="20924005">
            <a:off x="98614" y="1497089"/>
            <a:ext cx="583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SEGMENTATION</a:t>
            </a:r>
            <a:r>
              <a:rPr lang="en-US" sz="3200" b="1" dirty="0" smtClean="0"/>
              <a:t> </a:t>
            </a:r>
            <a:r>
              <a:rPr lang="en-US" sz="3600" b="1" dirty="0" smtClean="0"/>
              <a:t>FAULTS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 rot="423825">
            <a:off x="4649725" y="2478219"/>
            <a:ext cx="4386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Too many graphics windows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 rot="21429272">
            <a:off x="845504" y="3427501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Command line arguments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950810">
            <a:off x="4398110" y="4588331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Global variables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10201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Memory leaks....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2895600" y="6627168"/>
            <a:ext cx="685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sz="900" dirty="0" smtClean="0"/>
              <a:t>https://upload.wikimedia.org/wikipedia/commons/thumb/6/6e/Drosophila-drawing.svg/236px-Drosophila-drawing.svg.png</a:t>
            </a:r>
            <a:endParaRPr lang="en" sz="9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381000"/>
          <a:ext cx="7010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486400" y="2667000"/>
            <a:ext cx="7620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2362200"/>
            <a:ext cx="2802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Fitness jumps to</a:t>
            </a:r>
          </a:p>
          <a:p>
            <a:r>
              <a:rPr lang="en-US" sz="2800" dirty="0" smtClean="0"/>
              <a:t>over </a:t>
            </a:r>
            <a:r>
              <a:rPr lang="en-US" sz="2800" b="1" u="sng" dirty="0" smtClean="0">
                <a:solidFill>
                  <a:srgbClr val="FF0000"/>
                </a:solidFill>
              </a:rPr>
              <a:t>40 trillion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20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000" y="76200"/>
            <a:ext cx="14986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mtClean="0"/>
              <a:t>&lt;Interesting video of simulation here&gt;</a:t>
            </a:r>
            <a:endParaRPr lang="en" dirty="0"/>
          </a:p>
        </p:txBody>
      </p:sp>
      <p:sp>
        <p:nvSpPr>
          <p:cNvPr id="6" name="Rectangle 5"/>
          <p:cNvSpPr/>
          <p:nvPr/>
        </p:nvSpPr>
        <p:spPr>
          <a:xfrm>
            <a:off x="228600" y="6400800"/>
            <a:ext cx="3029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icdbc</a:t>
            </a:r>
            <a:r>
              <a:rPr lang="en-US" dirty="0" smtClean="0"/>
              <a:t> </a:t>
            </a:r>
            <a:r>
              <a:rPr lang="en-US" dirty="0" err="1" smtClean="0"/>
              <a:t>gbccc</a:t>
            </a:r>
            <a:r>
              <a:rPr lang="en-US" dirty="0" smtClean="0"/>
              <a:t> </a:t>
            </a:r>
            <a:r>
              <a:rPr lang="en-US" dirty="0" err="1" smtClean="0"/>
              <a:t>sadbc</a:t>
            </a:r>
            <a:r>
              <a:rPr lang="en-US" dirty="0" smtClean="0"/>
              <a:t> </a:t>
            </a:r>
            <a:r>
              <a:rPr lang="en-US" dirty="0" err="1" smtClean="0"/>
              <a:t>rcabb</a:t>
            </a:r>
            <a:r>
              <a:rPr lang="en-US" dirty="0" smtClean="0"/>
              <a:t> </a:t>
            </a:r>
            <a:r>
              <a:rPr lang="en-US" dirty="0" err="1" smtClean="0"/>
              <a:t>gaacd</a:t>
            </a:r>
            <a:r>
              <a:rPr lang="en-US" dirty="0" smtClean="0"/>
              <a:t> 100</a:t>
            </a:r>
            <a:endParaRPr lang="en-US" dirty="0"/>
          </a:p>
        </p:txBody>
      </p:sp>
      <p:pic>
        <p:nvPicPr>
          <p:cNvPr id="8" name="icdbc gbccc sadbc rcabb gaacd 10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&lt;Interesting video of simulation here&gt;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74023"/>
            <a:ext cx="2710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ibdcb</a:t>
            </a:r>
            <a:r>
              <a:rPr lang="en-US" dirty="0" smtClean="0"/>
              <a:t> </a:t>
            </a:r>
            <a:r>
              <a:rPr lang="en-US" dirty="0" err="1" smtClean="0"/>
              <a:t>gcbdb</a:t>
            </a:r>
            <a:r>
              <a:rPr lang="en-US" dirty="0" smtClean="0"/>
              <a:t> </a:t>
            </a:r>
            <a:r>
              <a:rPr lang="en-US" dirty="0" err="1" smtClean="0"/>
              <a:t>sacda</a:t>
            </a:r>
            <a:r>
              <a:rPr lang="en-US" dirty="0" smtClean="0"/>
              <a:t> </a:t>
            </a:r>
            <a:r>
              <a:rPr lang="en-US" dirty="0" err="1" smtClean="0"/>
              <a:t>gbabb</a:t>
            </a:r>
            <a:r>
              <a:rPr lang="en-US" dirty="0" smtClean="0"/>
              <a:t> </a:t>
            </a:r>
            <a:r>
              <a:rPr lang="en-US" dirty="0" err="1" smtClean="0"/>
              <a:t>raccc</a:t>
            </a:r>
            <a:endParaRPr lang="en-US" dirty="0"/>
          </a:p>
        </p:txBody>
      </p:sp>
      <p:pic>
        <p:nvPicPr>
          <p:cNvPr id="7" name="ibdcbgcbdbsacdagbabbracc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36418"/>
            <a:ext cx="9144000" cy="598516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795000" y="2278950"/>
            <a:ext cx="7553999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6000"/>
              <a:t>How do we create </a:t>
            </a:r>
            <a:r>
              <a:rPr lang="en" sz="6000" b="1"/>
              <a:t>scalable </a:t>
            </a:r>
            <a:r>
              <a:rPr lang="en" sz="6000"/>
              <a:t>soft robots?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575" y="285400"/>
            <a:ext cx="6194849" cy="490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r="87442" b="74587"/>
          <a:stretch/>
        </p:blipFill>
        <p:spPr>
          <a:xfrm>
            <a:off x="1709397" y="5092037"/>
            <a:ext cx="762401" cy="81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 l="77140" b="74587"/>
          <a:stretch/>
        </p:blipFill>
        <p:spPr>
          <a:xfrm>
            <a:off x="3901525" y="5168237"/>
            <a:ext cx="1127774" cy="664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Shape 109"/>
          <p:cNvGrpSpPr/>
          <p:nvPr/>
        </p:nvGrpSpPr>
        <p:grpSpPr>
          <a:xfrm>
            <a:off x="6273431" y="5147810"/>
            <a:ext cx="2697490" cy="705528"/>
            <a:chOff x="5252550" y="5224700"/>
            <a:chExt cx="3718625" cy="955871"/>
          </a:xfrm>
        </p:grpSpPr>
        <p:pic>
          <p:nvPicPr>
            <p:cNvPr id="110" name="Shape 110"/>
            <p:cNvPicPr preferRelativeResize="0"/>
            <p:nvPr/>
          </p:nvPicPr>
          <p:blipFill rotWithShape="1">
            <a:blip r:embed="rId4">
              <a:alphaModFix/>
            </a:blip>
            <a:srcRect t="55583"/>
            <a:stretch/>
          </p:blipFill>
          <p:spPr>
            <a:xfrm>
              <a:off x="5252550" y="5304946"/>
              <a:ext cx="3718625" cy="875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Shape 111"/>
            <p:cNvSpPr/>
            <p:nvPr/>
          </p:nvSpPr>
          <p:spPr>
            <a:xfrm>
              <a:off x="8444900" y="5224700"/>
              <a:ext cx="269099" cy="2225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2" name="Shape 112"/>
          <p:cNvSpPr txBox="1"/>
          <p:nvPr/>
        </p:nvSpPr>
        <p:spPr>
          <a:xfrm>
            <a:off x="2236500" y="742425"/>
            <a:ext cx="2050800" cy="408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Ontogenetic Trajectory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6004" y="651944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Danise</a:t>
            </a:r>
            <a:r>
              <a:rPr lang="en-US" sz="1600" dirty="0" smtClean="0"/>
              <a:t> [1]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471268" y="228600"/>
          <a:ext cx="8686800" cy="506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hape 130"/>
          <p:cNvSpPr txBox="1"/>
          <p:nvPr/>
        </p:nvSpPr>
        <p:spPr>
          <a:xfrm>
            <a:off x="1295400" y="5624700"/>
            <a:ext cx="16002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dirty="0" smtClean="0"/>
              <a:t>Extra Small</a:t>
            </a:r>
            <a:endParaRPr lang="en" sz="1800" dirty="0"/>
          </a:p>
        </p:txBody>
      </p:sp>
      <p:sp>
        <p:nvSpPr>
          <p:cNvPr id="12" name="Shape 130"/>
          <p:cNvSpPr txBox="1"/>
          <p:nvPr/>
        </p:nvSpPr>
        <p:spPr>
          <a:xfrm>
            <a:off x="3124200" y="5624700"/>
            <a:ext cx="12954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dirty="0" smtClean="0"/>
              <a:t>Small</a:t>
            </a:r>
            <a:endParaRPr lang="en" sz="1800" dirty="0"/>
          </a:p>
        </p:txBody>
      </p:sp>
      <p:sp>
        <p:nvSpPr>
          <p:cNvPr id="13" name="Shape 130"/>
          <p:cNvSpPr txBox="1"/>
          <p:nvPr/>
        </p:nvSpPr>
        <p:spPr>
          <a:xfrm>
            <a:off x="4343400" y="5624700"/>
            <a:ext cx="17526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dirty="0" smtClean="0"/>
              <a:t>Medium</a:t>
            </a:r>
            <a:endParaRPr lang="en" sz="1800" dirty="0"/>
          </a:p>
        </p:txBody>
      </p:sp>
      <p:sp>
        <p:nvSpPr>
          <p:cNvPr id="14" name="Shape 130"/>
          <p:cNvSpPr txBox="1"/>
          <p:nvPr/>
        </p:nvSpPr>
        <p:spPr>
          <a:xfrm>
            <a:off x="6248400" y="5624700"/>
            <a:ext cx="17526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 dirty="0" smtClean="0"/>
              <a:t>Large…</a:t>
            </a:r>
            <a:endParaRPr lang="en" sz="1800" dirty="0"/>
          </a:p>
        </p:txBody>
      </p:sp>
      <p:sp>
        <p:nvSpPr>
          <p:cNvPr id="16" name="Right Brace 15"/>
          <p:cNvSpPr/>
          <p:nvPr/>
        </p:nvSpPr>
        <p:spPr>
          <a:xfrm rot="5400000">
            <a:off x="1714500" y="4533900"/>
            <a:ext cx="6858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5400000">
            <a:off x="3314700" y="4533900"/>
            <a:ext cx="6858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>
            <a:off x="4914900" y="4533900"/>
            <a:ext cx="6858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6515100" y="4533900"/>
            <a:ext cx="685800" cy="152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igeriaintel.com/wp-content/uploads/2013/07/collapsed-buil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86040" y="0"/>
            <a:ext cx="10330040" cy="6858000"/>
          </a:xfrm>
          <a:prstGeom prst="rect">
            <a:avLst/>
          </a:prstGeom>
          <a:noFill/>
        </p:spPr>
      </p:pic>
      <p:sp>
        <p:nvSpPr>
          <p:cNvPr id="5" name="Shape 36"/>
          <p:cNvSpPr txBox="1"/>
          <p:nvPr/>
        </p:nvSpPr>
        <p:spPr>
          <a:xfrm>
            <a:off x="76199" y="6473400"/>
            <a:ext cx="8458201" cy="4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1050" dirty="0" smtClean="0">
                <a:solidFill>
                  <a:srgbClr val="FFFFFF"/>
                </a:solidFill>
              </a:rPr>
              <a:t>http://www.nigeriaintel.com/wp-content/uploads/2013/07/collapsed-building.jpg</a:t>
            </a:r>
            <a:endParaRPr lang="en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4" y="948024"/>
            <a:ext cx="9094650" cy="49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24750" y="215400"/>
            <a:ext cx="9094799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/>
              <a:t>Pareto Dominance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257800" y="4495800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dirty="0"/>
              <a:t>GE3 </a:t>
            </a:r>
            <a:r>
              <a:rPr lang="en" sz="2800" dirty="0" smtClean="0"/>
              <a:t>dominates</a:t>
            </a:r>
          </a:p>
          <a:p>
            <a:pPr>
              <a:spcBef>
                <a:spcPts val="0"/>
              </a:spcBef>
              <a:buNone/>
            </a:pPr>
            <a:r>
              <a:rPr lang="en" sz="2800" dirty="0" smtClean="0"/>
              <a:t>across </a:t>
            </a:r>
            <a:r>
              <a:rPr lang="en" sz="2800" dirty="0"/>
              <a:t>all categories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914400" y="1524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24000" y="2057400"/>
          <a:ext cx="4267200" cy="154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U-Turn Arrow 5"/>
          <p:cNvSpPr/>
          <p:nvPr/>
        </p:nvSpPr>
        <p:spPr>
          <a:xfrm rot="5400000" flipH="1">
            <a:off x="4876800" y="2895600"/>
            <a:ext cx="4953000" cy="2209800"/>
          </a:xfrm>
          <a:prstGeom prst="uturnArrow">
            <a:avLst>
              <a:gd name="adj1" fmla="val 20719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914400" y="152400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524000" y="2057400"/>
          <a:ext cx="4267200" cy="154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U-Turn Arrow 5"/>
          <p:cNvSpPr/>
          <p:nvPr/>
        </p:nvSpPr>
        <p:spPr>
          <a:xfrm rot="5400000" flipH="1">
            <a:off x="4876800" y="2895600"/>
            <a:ext cx="4953000" cy="2209800"/>
          </a:xfrm>
          <a:prstGeom prst="uturnArrow">
            <a:avLst>
              <a:gd name="adj1" fmla="val 20719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295400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 each encoding:</a:t>
            </a:r>
            <a:endParaRPr 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Pareto front code will be done next week.</a:t>
            </a:r>
          </a:p>
          <a:p>
            <a:endParaRPr lang="en-US" dirty="0" smtClean="0"/>
          </a:p>
          <a:p>
            <a:r>
              <a:rPr lang="en-US" dirty="0" smtClean="0"/>
              <a:t>Jupiter, I’m coming for you!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&lt;Interesting video of simulation here&gt;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74023"/>
            <a:ext cx="2710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ibdcb</a:t>
            </a:r>
            <a:r>
              <a:rPr lang="en-US" dirty="0" smtClean="0"/>
              <a:t> </a:t>
            </a:r>
            <a:r>
              <a:rPr lang="en-US" dirty="0" err="1" smtClean="0"/>
              <a:t>gcbdb</a:t>
            </a:r>
            <a:r>
              <a:rPr lang="en-US" dirty="0" smtClean="0"/>
              <a:t> </a:t>
            </a:r>
            <a:r>
              <a:rPr lang="en-US" dirty="0" err="1" smtClean="0"/>
              <a:t>sacda</a:t>
            </a:r>
            <a:r>
              <a:rPr lang="en-US" dirty="0" smtClean="0"/>
              <a:t> </a:t>
            </a:r>
            <a:r>
              <a:rPr lang="en-US" dirty="0" err="1" smtClean="0"/>
              <a:t>gbabb</a:t>
            </a:r>
            <a:r>
              <a:rPr lang="en-US" dirty="0" smtClean="0"/>
              <a:t> </a:t>
            </a:r>
            <a:r>
              <a:rPr lang="en-US" dirty="0" err="1" smtClean="0"/>
              <a:t>raccc</a:t>
            </a:r>
            <a:endParaRPr lang="en-US" dirty="0"/>
          </a:p>
        </p:txBody>
      </p:sp>
      <p:pic>
        <p:nvPicPr>
          <p:cNvPr id="7" name="ibdcbgcbdbsacdagbabbracc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36418"/>
            <a:ext cx="9144000" cy="598516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400" dirty="0"/>
              <a:t>Andrew Danise. Evolving soft robots with vibration based movement, 2014.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400" dirty="0"/>
              <a:t>Gregory S Hornby and Jordan B Pollack. The advantages of generative grammatical encodings for physical design. In Evolutionary Computation, 2001. Proceedings of the 2001 Congress on, volume 1, pages 600–607. IEEE, 2001.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400" dirty="0"/>
              <a:t>Holmes, Kenneth C. "Steric blocking mechanism explains stretch activation in insect flight muscle." Proceedings of the National Academy of Sciences 108.1 (2011): 7-8.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400" dirty="0"/>
              <a:t>Przemyslaw Prusinkiewicz, Aristid Lindenmayer, and James Hanan. The algorithmic beauty of plants. The virtual laboratory (USA), 1990.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400" dirty="0"/>
              <a:t>John Rieffel. Heterochronic scaling of developmental durations in evolved soft robots. In Proceeding of the fifteenth annual conference on Genetic and evolutionary computation conference, pages 743–750. ACM, 2013.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400" dirty="0"/>
              <a:t>John Rieffel, Davis Knox, Schuyler Smith, and Barry Trimmer. Growing and evolving soft robots. Artificial life, 20(1):143–162, 2014.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400" dirty="0"/>
              <a:t>John Rieffel and Schuyler Smith. A face-encoding grammar for the generation of tetrahedral-mesh soft bodies. In ALIFE, pages 414–420, 2010.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400" dirty="0"/>
              <a:t>John Rieffel, Francisco Valero-Cuevas, and Hod Lipson. Automated discovery and optimization of large irregular tensegrity structures. Computers &amp; Structures, 87(5):368–379, 2009.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400" dirty="0"/>
              <a:t>Shivakumar Viswanathan and Jordan Pollack. How artificial ontogenies can retard evolution. In Proceedings of the 2005 workshops on Genetic and evolutionary computation, pages 273–280. ACM, 2005.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86250" cy="27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/>
          <p:nvPr/>
        </p:nvSpPr>
        <p:spPr>
          <a:xfrm>
            <a:off x="11325" y="2329425"/>
            <a:ext cx="4205400" cy="5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http://spectrum.ieee.org/img/soft%20robot%20flexibot-1322569462509.png</a:t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5" y="3113900"/>
            <a:ext cx="4148872" cy="37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2426" y="-2"/>
            <a:ext cx="4851573" cy="36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4587450" y="3113900"/>
            <a:ext cx="4556700" cy="4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</a:rPr>
              <a:t>http://www.chemistryviews.org/common/images/thumbnails/source/12daa023d4a.jpg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11325" y="6477900"/>
            <a:ext cx="4149000" cy="38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http://www.intensiondesigns.com/images/tensegrity_icosahedron.jpg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0325" y="4047625"/>
            <a:ext cx="4996199" cy="2810374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x="4216725" y="6397175"/>
            <a:ext cx="4927200" cy="46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dirty="0">
                <a:solidFill>
                  <a:srgbClr val="FFFFFF"/>
                </a:solidFill>
              </a:rPr>
              <a:t>http://cdn2.vox-cdn.com/uploads/chorus_image/image/31706045/soft_robot_lead.0_cinema_1200.0.jpg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11325" y="0"/>
            <a:ext cx="5345400" cy="6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1" dirty="0">
                <a:solidFill>
                  <a:srgbClr val="FFFFFF"/>
                </a:solidFill>
              </a:rPr>
              <a:t>Soft robot examples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s1.wac.edgecastcdn.net/8019B6/data.tumblr.com/tumblr_m678xczbji1qedb29o1_r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367"/>
            <a:ext cx="9144000" cy="63642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553200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https://gs1.wac.edgecastcdn.net/8019B6/data.tumblr.com/tumblr_m678xczbji1qedb29o1_r1_500.gif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6000" dirty="0"/>
          </a:p>
          <a:p>
            <a:pPr algn="ctr" rtl="0">
              <a:spcBef>
                <a:spcPts val="0"/>
              </a:spcBef>
              <a:buNone/>
            </a:pPr>
            <a:endParaRPr sz="6000" dirty="0"/>
          </a:p>
          <a:p>
            <a:pPr algn="ctr">
              <a:spcBef>
                <a:spcPts val="0"/>
              </a:spcBef>
              <a:buNone/>
            </a:pPr>
            <a:r>
              <a:rPr lang="en" sz="6000" dirty="0"/>
              <a:t>How do we make soft robots </a:t>
            </a:r>
            <a:r>
              <a:rPr lang="en" sz="6000" b="1" dirty="0"/>
              <a:t>move</a:t>
            </a:r>
            <a:r>
              <a:rPr lang="en" sz="6000" dirty="0"/>
              <a:t>?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3271450" y="4910775"/>
            <a:ext cx="5338199" cy="62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2400"/>
              <a:t>(Hint: It’s really hard!)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>
            <a:off x="363450" y="511025"/>
            <a:ext cx="8417100" cy="7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We can outsource cognition to the body, </a:t>
            </a:r>
            <a:r>
              <a:rPr lang="en" sz="3600">
                <a:solidFill>
                  <a:schemeClr val="dk1"/>
                </a:solidFill>
              </a:rPr>
              <a:t>analogous to how a fly’s wings beat 4x faster than its nerve impulses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250" y="3402100"/>
            <a:ext cx="22479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/>
        </p:nvSpPr>
        <p:spPr>
          <a:xfrm>
            <a:off x="0" y="6347600"/>
            <a:ext cx="2858399" cy="51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dirty="0"/>
              <a:t>https://upload.wikimedia.org/wikipedia/commons/thumb/c/c2/Motion_of_Insectwing.gif/250px-Motion_of_Insectwing.gif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6144000" y="6143425"/>
            <a:ext cx="3000000" cy="7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https://upload.wikimedia.org/wikipedia/commons/thumb/6/6e/Drosophila-drawing.svg/236px-Drosophila-drawing.svg.png</a:t>
            </a:r>
          </a:p>
        </p:txBody>
      </p:sp>
      <p:pic>
        <p:nvPicPr>
          <p:cNvPr id="7" name="Picture 6" descr="250px-Motion_of_Insectw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3124200"/>
            <a:ext cx="2381250" cy="1981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29400"/>
            <a:ext cx="4000000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50" y="6570325"/>
            <a:ext cx="3999899" cy="33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http://shop.emscdn.com/catalog/components/motor/pager/imgmed/4.jpg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115050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200" y="3257325"/>
            <a:ext cx="4267799" cy="36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-19800" y="-174300"/>
            <a:ext cx="27234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/>
              <a:t>Rieffel and Smith [7]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&lt;Interesting video of simulation here&gt;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324600"/>
            <a:ext cx="2850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idbdb</a:t>
            </a:r>
            <a:r>
              <a:rPr lang="en-US" dirty="0" smtClean="0"/>
              <a:t> </a:t>
            </a:r>
            <a:r>
              <a:rPr lang="en-US" dirty="0" err="1" smtClean="0"/>
              <a:t>gadbc</a:t>
            </a:r>
            <a:r>
              <a:rPr lang="en-US" dirty="0" smtClean="0"/>
              <a:t> </a:t>
            </a:r>
            <a:r>
              <a:rPr lang="en-US" dirty="0" err="1" smtClean="0"/>
              <a:t>rabcb</a:t>
            </a:r>
            <a:r>
              <a:rPr lang="en-US" dirty="0" smtClean="0"/>
              <a:t> </a:t>
            </a:r>
            <a:r>
              <a:rPr lang="en-US" dirty="0" err="1" smtClean="0"/>
              <a:t>sddcc</a:t>
            </a:r>
            <a:r>
              <a:rPr lang="en-US" dirty="0" smtClean="0"/>
              <a:t> </a:t>
            </a:r>
            <a:r>
              <a:rPr lang="en-US" dirty="0" err="1" smtClean="0"/>
              <a:t>sadcd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7" name="idbdb gadbc rabcb sddcc sadcd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7318" y="772027"/>
            <a:ext cx="9178636" cy="531394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36109" t="14565" r="37704" b="43722"/>
          <a:stretch/>
        </p:blipFill>
        <p:spPr>
          <a:xfrm>
            <a:off x="160175" y="611549"/>
            <a:ext cx="2649999" cy="237337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4">
            <a:alphaModFix/>
          </a:blip>
          <a:srcRect l="33074" t="26580" r="39956" b="37988"/>
          <a:stretch/>
        </p:blipFill>
        <p:spPr>
          <a:xfrm>
            <a:off x="5518450" y="611550"/>
            <a:ext cx="3509076" cy="259177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5">
            <a:alphaModFix/>
          </a:blip>
          <a:srcRect l="33297" t="35338" r="57749" b="50927"/>
          <a:stretch/>
        </p:blipFill>
        <p:spPr>
          <a:xfrm>
            <a:off x="3028550" y="611550"/>
            <a:ext cx="2216188" cy="1911452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5" name="Shape 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082" y="3435292"/>
            <a:ext cx="2314225" cy="2468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9812" y="3519575"/>
            <a:ext cx="2533650" cy="215265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7" name="Shape 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8512" y="3805350"/>
            <a:ext cx="2457450" cy="1924050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551</Words>
  <Application>Microsoft Office PowerPoint</Application>
  <PresentationFormat>On-screen Show (4:3)</PresentationFormat>
  <Paragraphs>111</Paragraphs>
  <Slides>25</Slides>
  <Notes>22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simple-light</vt:lpstr>
      <vt:lpstr>Evolving Scalable Soft Robots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Future Work</vt:lpstr>
      <vt:lpstr>Slide 24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Scalable Soft Robots</dc:title>
  <cp:lastModifiedBy>Ben</cp:lastModifiedBy>
  <cp:revision>58</cp:revision>
  <dcterms:modified xsi:type="dcterms:W3CDTF">2015-03-19T17:26:13Z</dcterms:modified>
</cp:coreProperties>
</file>