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30175200" cy="40233600"/>
  <p:notesSz cx="6858000" cy="9144000"/>
  <p:defaultTextStyle>
    <a:defPPr>
      <a:defRPr lang="en-US"/>
    </a:defPPr>
    <a:lvl1pPr marL="0" algn="l" defTabSz="2011680" rtl="0" eaLnBrk="1" latinLnBrk="0" hangingPunct="1">
      <a:defRPr sz="7900" kern="1200">
        <a:solidFill>
          <a:schemeClr val="tx1"/>
        </a:solidFill>
        <a:latin typeface="+mn-lt"/>
        <a:ea typeface="+mn-ea"/>
        <a:cs typeface="+mn-cs"/>
      </a:defRPr>
    </a:lvl1pPr>
    <a:lvl2pPr marL="2011680" algn="l" defTabSz="2011680" rtl="0" eaLnBrk="1" latinLnBrk="0" hangingPunct="1">
      <a:defRPr sz="7900" kern="1200">
        <a:solidFill>
          <a:schemeClr val="tx1"/>
        </a:solidFill>
        <a:latin typeface="+mn-lt"/>
        <a:ea typeface="+mn-ea"/>
        <a:cs typeface="+mn-cs"/>
      </a:defRPr>
    </a:lvl2pPr>
    <a:lvl3pPr marL="4023360" algn="l" defTabSz="2011680" rtl="0" eaLnBrk="1" latinLnBrk="0" hangingPunct="1">
      <a:defRPr sz="7900" kern="1200">
        <a:solidFill>
          <a:schemeClr val="tx1"/>
        </a:solidFill>
        <a:latin typeface="+mn-lt"/>
        <a:ea typeface="+mn-ea"/>
        <a:cs typeface="+mn-cs"/>
      </a:defRPr>
    </a:lvl3pPr>
    <a:lvl4pPr marL="6035040" algn="l" defTabSz="2011680" rtl="0" eaLnBrk="1" latinLnBrk="0" hangingPunct="1">
      <a:defRPr sz="7900" kern="1200">
        <a:solidFill>
          <a:schemeClr val="tx1"/>
        </a:solidFill>
        <a:latin typeface="+mn-lt"/>
        <a:ea typeface="+mn-ea"/>
        <a:cs typeface="+mn-cs"/>
      </a:defRPr>
    </a:lvl4pPr>
    <a:lvl5pPr marL="8046720" algn="l" defTabSz="2011680" rtl="0" eaLnBrk="1" latinLnBrk="0" hangingPunct="1">
      <a:defRPr sz="7900" kern="1200">
        <a:solidFill>
          <a:schemeClr val="tx1"/>
        </a:solidFill>
        <a:latin typeface="+mn-lt"/>
        <a:ea typeface="+mn-ea"/>
        <a:cs typeface="+mn-cs"/>
      </a:defRPr>
    </a:lvl5pPr>
    <a:lvl6pPr marL="10058400" algn="l" defTabSz="2011680" rtl="0" eaLnBrk="1" latinLnBrk="0" hangingPunct="1">
      <a:defRPr sz="7900" kern="1200">
        <a:solidFill>
          <a:schemeClr val="tx1"/>
        </a:solidFill>
        <a:latin typeface="+mn-lt"/>
        <a:ea typeface="+mn-ea"/>
        <a:cs typeface="+mn-cs"/>
      </a:defRPr>
    </a:lvl6pPr>
    <a:lvl7pPr marL="12070080" algn="l" defTabSz="2011680" rtl="0" eaLnBrk="1" latinLnBrk="0" hangingPunct="1">
      <a:defRPr sz="7900" kern="1200">
        <a:solidFill>
          <a:schemeClr val="tx1"/>
        </a:solidFill>
        <a:latin typeface="+mn-lt"/>
        <a:ea typeface="+mn-ea"/>
        <a:cs typeface="+mn-cs"/>
      </a:defRPr>
    </a:lvl7pPr>
    <a:lvl8pPr marL="14081760" algn="l" defTabSz="2011680" rtl="0" eaLnBrk="1" latinLnBrk="0" hangingPunct="1">
      <a:defRPr sz="7900" kern="1200">
        <a:solidFill>
          <a:schemeClr val="tx1"/>
        </a:solidFill>
        <a:latin typeface="+mn-lt"/>
        <a:ea typeface="+mn-ea"/>
        <a:cs typeface="+mn-cs"/>
      </a:defRPr>
    </a:lvl8pPr>
    <a:lvl9pPr marL="16093440" algn="l" defTabSz="2011680" rtl="0" eaLnBrk="1" latinLnBrk="0" hangingPunct="1">
      <a:defRPr sz="7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50" d="100"/>
          <a:sy n="50" d="100"/>
        </p:scale>
        <p:origin x="1392" y="5248"/>
      </p:cViewPr>
      <p:guideLst>
        <p:guide orient="horz" pos="12672"/>
        <p:guide pos="950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985A7-F2CA-1B4A-A32D-C09B5A2779FB}" type="datetimeFigureOut">
              <a:rPr lang="en-US" smtClean="0"/>
              <a:pPr/>
              <a:t>3/15/13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DCD18-F876-1443-AB99-E2812EA483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2011680" rtl="0" eaLnBrk="1" latinLnBrk="0" hangingPunct="1">
      <a:defRPr sz="5300" kern="1200">
        <a:solidFill>
          <a:schemeClr val="tx1"/>
        </a:solidFill>
        <a:latin typeface="+mn-lt"/>
        <a:ea typeface="+mn-ea"/>
        <a:cs typeface="+mn-cs"/>
      </a:defRPr>
    </a:lvl1pPr>
    <a:lvl2pPr marL="2011680" algn="l" defTabSz="2011680" rtl="0" eaLnBrk="1" latinLnBrk="0" hangingPunct="1">
      <a:defRPr sz="5300" kern="1200">
        <a:solidFill>
          <a:schemeClr val="tx1"/>
        </a:solidFill>
        <a:latin typeface="+mn-lt"/>
        <a:ea typeface="+mn-ea"/>
        <a:cs typeface="+mn-cs"/>
      </a:defRPr>
    </a:lvl2pPr>
    <a:lvl3pPr marL="4023360" algn="l" defTabSz="2011680" rtl="0" eaLnBrk="1" latinLnBrk="0" hangingPunct="1">
      <a:defRPr sz="5300" kern="1200">
        <a:solidFill>
          <a:schemeClr val="tx1"/>
        </a:solidFill>
        <a:latin typeface="+mn-lt"/>
        <a:ea typeface="+mn-ea"/>
        <a:cs typeface="+mn-cs"/>
      </a:defRPr>
    </a:lvl3pPr>
    <a:lvl4pPr marL="6035040" algn="l" defTabSz="2011680" rtl="0" eaLnBrk="1" latinLnBrk="0" hangingPunct="1">
      <a:defRPr sz="5300" kern="1200">
        <a:solidFill>
          <a:schemeClr val="tx1"/>
        </a:solidFill>
        <a:latin typeface="+mn-lt"/>
        <a:ea typeface="+mn-ea"/>
        <a:cs typeface="+mn-cs"/>
      </a:defRPr>
    </a:lvl4pPr>
    <a:lvl5pPr marL="8046720" algn="l" defTabSz="2011680" rtl="0" eaLnBrk="1" latinLnBrk="0" hangingPunct="1">
      <a:defRPr sz="5300" kern="1200">
        <a:solidFill>
          <a:schemeClr val="tx1"/>
        </a:solidFill>
        <a:latin typeface="+mn-lt"/>
        <a:ea typeface="+mn-ea"/>
        <a:cs typeface="+mn-cs"/>
      </a:defRPr>
    </a:lvl5pPr>
    <a:lvl6pPr marL="10058400" algn="l" defTabSz="2011680" rtl="0" eaLnBrk="1" latinLnBrk="0" hangingPunct="1">
      <a:defRPr sz="5300" kern="1200">
        <a:solidFill>
          <a:schemeClr val="tx1"/>
        </a:solidFill>
        <a:latin typeface="+mn-lt"/>
        <a:ea typeface="+mn-ea"/>
        <a:cs typeface="+mn-cs"/>
      </a:defRPr>
    </a:lvl6pPr>
    <a:lvl7pPr marL="12070080" algn="l" defTabSz="2011680" rtl="0" eaLnBrk="1" latinLnBrk="0" hangingPunct="1">
      <a:defRPr sz="5300" kern="1200">
        <a:solidFill>
          <a:schemeClr val="tx1"/>
        </a:solidFill>
        <a:latin typeface="+mn-lt"/>
        <a:ea typeface="+mn-ea"/>
        <a:cs typeface="+mn-cs"/>
      </a:defRPr>
    </a:lvl7pPr>
    <a:lvl8pPr marL="14081760" algn="l" defTabSz="2011680" rtl="0" eaLnBrk="1" latinLnBrk="0" hangingPunct="1">
      <a:defRPr sz="5300" kern="1200">
        <a:solidFill>
          <a:schemeClr val="tx1"/>
        </a:solidFill>
        <a:latin typeface="+mn-lt"/>
        <a:ea typeface="+mn-ea"/>
        <a:cs typeface="+mn-cs"/>
      </a:defRPr>
    </a:lvl8pPr>
    <a:lvl9pPr marL="16093440" algn="l" defTabSz="2011680" rtl="0" eaLnBrk="1" latinLnBrk="0" hangingPunct="1">
      <a:defRPr sz="5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1DCD18-F876-1443-AB99-E2812EA483E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12498496"/>
            <a:ext cx="25648920" cy="8624147"/>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6280" y="22799040"/>
            <a:ext cx="21122640" cy="10281920"/>
          </a:xfrm>
        </p:spPr>
        <p:txBody>
          <a:bodyPr/>
          <a:lstStyle>
            <a:lvl1pPr marL="0" indent="0" algn="ctr">
              <a:buNone/>
              <a:defRPr>
                <a:solidFill>
                  <a:schemeClr val="tx1">
                    <a:tint val="75000"/>
                  </a:schemeClr>
                </a:solidFill>
              </a:defRPr>
            </a:lvl1pPr>
            <a:lvl2pPr marL="2011680" indent="0" algn="ctr">
              <a:buNone/>
              <a:defRPr>
                <a:solidFill>
                  <a:schemeClr val="tx1">
                    <a:tint val="75000"/>
                  </a:schemeClr>
                </a:solidFill>
              </a:defRPr>
            </a:lvl2pPr>
            <a:lvl3pPr marL="4023360" indent="0" algn="ctr">
              <a:buNone/>
              <a:defRPr>
                <a:solidFill>
                  <a:schemeClr val="tx1">
                    <a:tint val="75000"/>
                  </a:schemeClr>
                </a:solidFill>
              </a:defRPr>
            </a:lvl3pPr>
            <a:lvl4pPr marL="6035040" indent="0" algn="ctr">
              <a:buNone/>
              <a:defRPr>
                <a:solidFill>
                  <a:schemeClr val="tx1">
                    <a:tint val="75000"/>
                  </a:schemeClr>
                </a:solidFill>
              </a:defRPr>
            </a:lvl4pPr>
            <a:lvl5pPr marL="8046720" indent="0" algn="ctr">
              <a:buNone/>
              <a:defRPr>
                <a:solidFill>
                  <a:schemeClr val="tx1">
                    <a:tint val="75000"/>
                  </a:schemeClr>
                </a:solidFill>
              </a:defRPr>
            </a:lvl5pPr>
            <a:lvl6pPr marL="10058400" indent="0" algn="ctr">
              <a:buNone/>
              <a:defRPr>
                <a:solidFill>
                  <a:schemeClr val="tx1">
                    <a:tint val="75000"/>
                  </a:schemeClr>
                </a:solidFill>
              </a:defRPr>
            </a:lvl6pPr>
            <a:lvl7pPr marL="12070080" indent="0" algn="ctr">
              <a:buNone/>
              <a:defRPr>
                <a:solidFill>
                  <a:schemeClr val="tx1">
                    <a:tint val="75000"/>
                  </a:schemeClr>
                </a:solidFill>
              </a:defRPr>
            </a:lvl7pPr>
            <a:lvl8pPr marL="14081760" indent="0" algn="ctr">
              <a:buNone/>
              <a:defRPr>
                <a:solidFill>
                  <a:schemeClr val="tx1">
                    <a:tint val="75000"/>
                  </a:schemeClr>
                </a:solidFill>
              </a:defRPr>
            </a:lvl8pPr>
            <a:lvl9pPr marL="160934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1B148-331D-8C4C-9FD2-359DF11041BA}"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1B148-331D-8C4C-9FD2-359DF11041BA}"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5217" y="9453036"/>
            <a:ext cx="22406132" cy="201391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76814" y="9453036"/>
            <a:ext cx="66715483" cy="201391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1B148-331D-8C4C-9FD2-359DF11041BA}"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1B148-331D-8C4C-9FD2-359DF11041BA}"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3" y="25853816"/>
            <a:ext cx="25648920" cy="7990840"/>
          </a:xfrm>
        </p:spPr>
        <p:txBody>
          <a:bodyPr anchor="t"/>
          <a:lstStyle>
            <a:lvl1pPr algn="l">
              <a:defRPr sz="176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3" y="17052719"/>
            <a:ext cx="25648920" cy="8801097"/>
          </a:xfrm>
        </p:spPr>
        <p:txBody>
          <a:bodyPr anchor="b"/>
          <a:lstStyle>
            <a:lvl1pPr marL="0" indent="0">
              <a:buNone/>
              <a:defRPr sz="8800">
                <a:solidFill>
                  <a:schemeClr val="tx1">
                    <a:tint val="75000"/>
                  </a:schemeClr>
                </a:solidFill>
              </a:defRPr>
            </a:lvl1pPr>
            <a:lvl2pPr marL="2011680" indent="0">
              <a:buNone/>
              <a:defRPr sz="7900">
                <a:solidFill>
                  <a:schemeClr val="tx1">
                    <a:tint val="75000"/>
                  </a:schemeClr>
                </a:solidFill>
              </a:defRPr>
            </a:lvl2pPr>
            <a:lvl3pPr marL="4023360" indent="0">
              <a:buNone/>
              <a:defRPr sz="7000">
                <a:solidFill>
                  <a:schemeClr val="tx1">
                    <a:tint val="75000"/>
                  </a:schemeClr>
                </a:solidFill>
              </a:defRPr>
            </a:lvl3pPr>
            <a:lvl4pPr marL="6035040" indent="0">
              <a:buNone/>
              <a:defRPr sz="6200">
                <a:solidFill>
                  <a:schemeClr val="tx1">
                    <a:tint val="75000"/>
                  </a:schemeClr>
                </a:solidFill>
              </a:defRPr>
            </a:lvl4pPr>
            <a:lvl5pPr marL="8046720" indent="0">
              <a:buNone/>
              <a:defRPr sz="6200">
                <a:solidFill>
                  <a:schemeClr val="tx1">
                    <a:tint val="75000"/>
                  </a:schemeClr>
                </a:solidFill>
              </a:defRPr>
            </a:lvl5pPr>
            <a:lvl6pPr marL="10058400" indent="0">
              <a:buNone/>
              <a:defRPr sz="6200">
                <a:solidFill>
                  <a:schemeClr val="tx1">
                    <a:tint val="75000"/>
                  </a:schemeClr>
                </a:solidFill>
              </a:defRPr>
            </a:lvl6pPr>
            <a:lvl7pPr marL="12070080" indent="0">
              <a:buNone/>
              <a:defRPr sz="6200">
                <a:solidFill>
                  <a:schemeClr val="tx1">
                    <a:tint val="75000"/>
                  </a:schemeClr>
                </a:solidFill>
              </a:defRPr>
            </a:lvl7pPr>
            <a:lvl8pPr marL="14081760" indent="0">
              <a:buNone/>
              <a:defRPr sz="6200">
                <a:solidFill>
                  <a:schemeClr val="tx1">
                    <a:tint val="75000"/>
                  </a:schemeClr>
                </a:solidFill>
              </a:defRPr>
            </a:lvl8pPr>
            <a:lvl9pPr marL="16093440"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1B148-331D-8C4C-9FD2-359DF11041BA}"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76814" y="55079053"/>
            <a:ext cx="44560808" cy="155765503"/>
          </a:xfrm>
        </p:spPr>
        <p:txBody>
          <a:bodyPr/>
          <a:lstStyle>
            <a:lvl1pPr>
              <a:defRPr sz="12300"/>
            </a:lvl1pPr>
            <a:lvl2pPr>
              <a:defRPr sz="106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40541" y="55079053"/>
            <a:ext cx="44560808" cy="155765503"/>
          </a:xfrm>
        </p:spPr>
        <p:txBody>
          <a:bodyPr/>
          <a:lstStyle>
            <a:lvl1pPr>
              <a:defRPr sz="12300"/>
            </a:lvl1pPr>
            <a:lvl2pPr>
              <a:defRPr sz="106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91B148-331D-8C4C-9FD2-359DF11041BA}" type="datetimeFigureOut">
              <a:rPr lang="en-US" smtClean="0"/>
              <a:pPr/>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760" y="1611210"/>
            <a:ext cx="27157680"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8760" y="9005996"/>
            <a:ext cx="13332620" cy="3753270"/>
          </a:xfrm>
        </p:spPr>
        <p:txBody>
          <a:bodyPr anchor="b"/>
          <a:lstStyle>
            <a:lvl1pPr marL="0" indent="0">
              <a:buNone/>
              <a:defRPr sz="10600" b="1"/>
            </a:lvl1pPr>
            <a:lvl2pPr marL="2011680" indent="0">
              <a:buNone/>
              <a:defRPr sz="8800" b="1"/>
            </a:lvl2pPr>
            <a:lvl3pPr marL="4023360" indent="0">
              <a:buNone/>
              <a:defRPr sz="7900" b="1"/>
            </a:lvl3pPr>
            <a:lvl4pPr marL="6035040" indent="0">
              <a:buNone/>
              <a:defRPr sz="7000" b="1"/>
            </a:lvl4pPr>
            <a:lvl5pPr marL="8046720" indent="0">
              <a:buNone/>
              <a:defRPr sz="7000" b="1"/>
            </a:lvl5pPr>
            <a:lvl6pPr marL="10058400" indent="0">
              <a:buNone/>
              <a:defRPr sz="7000" b="1"/>
            </a:lvl6pPr>
            <a:lvl7pPr marL="12070080" indent="0">
              <a:buNone/>
              <a:defRPr sz="7000" b="1"/>
            </a:lvl7pPr>
            <a:lvl8pPr marL="14081760" indent="0">
              <a:buNone/>
              <a:defRPr sz="7000" b="1"/>
            </a:lvl8pPr>
            <a:lvl9pPr marL="16093440" indent="0">
              <a:buNone/>
              <a:defRPr sz="7000" b="1"/>
            </a:lvl9pPr>
          </a:lstStyle>
          <a:p>
            <a:pPr lvl="0"/>
            <a:r>
              <a:rPr lang="en-US" smtClean="0"/>
              <a:t>Click to edit Master text styles</a:t>
            </a:r>
          </a:p>
        </p:txBody>
      </p:sp>
      <p:sp>
        <p:nvSpPr>
          <p:cNvPr id="4" name="Content Placeholder 3"/>
          <p:cNvSpPr>
            <a:spLocks noGrp="1"/>
          </p:cNvSpPr>
          <p:nvPr>
            <p:ph sz="half" idx="2"/>
          </p:nvPr>
        </p:nvSpPr>
        <p:spPr>
          <a:xfrm>
            <a:off x="1508760" y="12759266"/>
            <a:ext cx="13332620" cy="23180890"/>
          </a:xfrm>
        </p:spPr>
        <p:txBody>
          <a:bodyPr/>
          <a:lstStyle>
            <a:lvl1pPr>
              <a:defRPr sz="10600"/>
            </a:lvl1pPr>
            <a:lvl2pPr>
              <a:defRPr sz="8800"/>
            </a:lvl2pPr>
            <a:lvl3pPr>
              <a:defRPr sz="79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8584" y="9005996"/>
            <a:ext cx="13337858" cy="3753270"/>
          </a:xfrm>
        </p:spPr>
        <p:txBody>
          <a:bodyPr anchor="b"/>
          <a:lstStyle>
            <a:lvl1pPr marL="0" indent="0">
              <a:buNone/>
              <a:defRPr sz="10600" b="1"/>
            </a:lvl1pPr>
            <a:lvl2pPr marL="2011680" indent="0">
              <a:buNone/>
              <a:defRPr sz="8800" b="1"/>
            </a:lvl2pPr>
            <a:lvl3pPr marL="4023360" indent="0">
              <a:buNone/>
              <a:defRPr sz="7900" b="1"/>
            </a:lvl3pPr>
            <a:lvl4pPr marL="6035040" indent="0">
              <a:buNone/>
              <a:defRPr sz="7000" b="1"/>
            </a:lvl4pPr>
            <a:lvl5pPr marL="8046720" indent="0">
              <a:buNone/>
              <a:defRPr sz="7000" b="1"/>
            </a:lvl5pPr>
            <a:lvl6pPr marL="10058400" indent="0">
              <a:buNone/>
              <a:defRPr sz="7000" b="1"/>
            </a:lvl6pPr>
            <a:lvl7pPr marL="12070080" indent="0">
              <a:buNone/>
              <a:defRPr sz="7000" b="1"/>
            </a:lvl7pPr>
            <a:lvl8pPr marL="14081760" indent="0">
              <a:buNone/>
              <a:defRPr sz="7000" b="1"/>
            </a:lvl8pPr>
            <a:lvl9pPr marL="16093440" indent="0">
              <a:buNone/>
              <a:defRPr sz="7000" b="1"/>
            </a:lvl9pPr>
          </a:lstStyle>
          <a:p>
            <a:pPr lvl="0"/>
            <a:r>
              <a:rPr lang="en-US" smtClean="0"/>
              <a:t>Click to edit Master text styles</a:t>
            </a:r>
          </a:p>
        </p:txBody>
      </p:sp>
      <p:sp>
        <p:nvSpPr>
          <p:cNvPr id="6" name="Content Placeholder 5"/>
          <p:cNvSpPr>
            <a:spLocks noGrp="1"/>
          </p:cNvSpPr>
          <p:nvPr>
            <p:ph sz="quarter" idx="4"/>
          </p:nvPr>
        </p:nvSpPr>
        <p:spPr>
          <a:xfrm>
            <a:off x="15328584" y="12759266"/>
            <a:ext cx="13337858" cy="23180890"/>
          </a:xfrm>
        </p:spPr>
        <p:txBody>
          <a:bodyPr/>
          <a:lstStyle>
            <a:lvl1pPr>
              <a:defRPr sz="10600"/>
            </a:lvl1pPr>
            <a:lvl2pPr>
              <a:defRPr sz="8800"/>
            </a:lvl2pPr>
            <a:lvl3pPr>
              <a:defRPr sz="79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1B148-331D-8C4C-9FD2-359DF11041BA}" type="datetimeFigureOut">
              <a:rPr lang="en-US" smtClean="0"/>
              <a:pPr/>
              <a:t>3/15/13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1B148-331D-8C4C-9FD2-359DF11041BA}" type="datetimeFigureOut">
              <a:rPr lang="en-US" smtClean="0"/>
              <a:pPr/>
              <a:t>3/15/13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1B148-331D-8C4C-9FD2-359DF11041BA}" type="datetimeFigureOut">
              <a:rPr lang="en-US" smtClean="0"/>
              <a:pPr/>
              <a:t>3/15/13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2" y="1601893"/>
            <a:ext cx="9927433" cy="6817360"/>
          </a:xfrm>
        </p:spPr>
        <p:txBody>
          <a:bodyPr anchor="b"/>
          <a:lstStyle>
            <a:lvl1pPr algn="l">
              <a:defRPr sz="8800" b="1"/>
            </a:lvl1pPr>
          </a:lstStyle>
          <a:p>
            <a:r>
              <a:rPr lang="en-US" smtClean="0"/>
              <a:t>Click to edit Master title style</a:t>
            </a:r>
            <a:endParaRPr lang="en-US"/>
          </a:p>
        </p:txBody>
      </p:sp>
      <p:sp>
        <p:nvSpPr>
          <p:cNvPr id="3" name="Content Placeholder 2"/>
          <p:cNvSpPr>
            <a:spLocks noGrp="1"/>
          </p:cNvSpPr>
          <p:nvPr>
            <p:ph idx="1"/>
          </p:nvPr>
        </p:nvSpPr>
        <p:spPr>
          <a:xfrm>
            <a:off x="11797665" y="1601896"/>
            <a:ext cx="16868775" cy="34338263"/>
          </a:xfrm>
        </p:spPr>
        <p:txBody>
          <a:bodyPr/>
          <a:lstStyle>
            <a:lvl1pPr>
              <a:defRPr sz="14100"/>
            </a:lvl1pPr>
            <a:lvl2pPr>
              <a:defRPr sz="12300"/>
            </a:lvl2pPr>
            <a:lvl3pPr>
              <a:defRPr sz="106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8762" y="8419256"/>
            <a:ext cx="9927433" cy="27520903"/>
          </a:xfrm>
        </p:spPr>
        <p:txBody>
          <a:bodyPr/>
          <a:lstStyle>
            <a:lvl1pPr marL="0" indent="0">
              <a:buNone/>
              <a:defRPr sz="6200"/>
            </a:lvl1pPr>
            <a:lvl2pPr marL="2011680" indent="0">
              <a:buNone/>
              <a:defRPr sz="5300"/>
            </a:lvl2pPr>
            <a:lvl3pPr marL="4023360" indent="0">
              <a:buNone/>
              <a:defRPr sz="4400"/>
            </a:lvl3pPr>
            <a:lvl4pPr marL="6035040" indent="0">
              <a:buNone/>
              <a:defRPr sz="4000"/>
            </a:lvl4pPr>
            <a:lvl5pPr marL="8046720" indent="0">
              <a:buNone/>
              <a:defRPr sz="4000"/>
            </a:lvl5pPr>
            <a:lvl6pPr marL="10058400" indent="0">
              <a:buNone/>
              <a:defRPr sz="4000"/>
            </a:lvl6pPr>
            <a:lvl7pPr marL="12070080" indent="0">
              <a:buNone/>
              <a:defRPr sz="4000"/>
            </a:lvl7pPr>
            <a:lvl8pPr marL="14081760" indent="0">
              <a:buNone/>
              <a:defRPr sz="4000"/>
            </a:lvl8pPr>
            <a:lvl9pPr marL="1609344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1B148-331D-8C4C-9FD2-359DF11041BA}" type="datetimeFigureOut">
              <a:rPr lang="en-US" smtClean="0"/>
              <a:pPr/>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550" y="28163520"/>
            <a:ext cx="18105120" cy="3324863"/>
          </a:xfrm>
        </p:spPr>
        <p:txBody>
          <a:bodyPr anchor="b"/>
          <a:lstStyle>
            <a:lvl1pPr algn="l">
              <a:defRPr sz="8800" b="1"/>
            </a:lvl1pPr>
          </a:lstStyle>
          <a:p>
            <a:r>
              <a:rPr lang="en-US" smtClean="0"/>
              <a:t>Click to edit Master title style</a:t>
            </a:r>
            <a:endParaRPr lang="en-US"/>
          </a:p>
        </p:txBody>
      </p:sp>
      <p:sp>
        <p:nvSpPr>
          <p:cNvPr id="3" name="Picture Placeholder 2"/>
          <p:cNvSpPr>
            <a:spLocks noGrp="1"/>
          </p:cNvSpPr>
          <p:nvPr>
            <p:ph type="pic" idx="1"/>
          </p:nvPr>
        </p:nvSpPr>
        <p:spPr>
          <a:xfrm>
            <a:off x="5914550" y="3594947"/>
            <a:ext cx="18105120" cy="24140160"/>
          </a:xfrm>
        </p:spPr>
        <p:txBody>
          <a:bodyPr/>
          <a:lstStyle>
            <a:lvl1pPr marL="0" indent="0">
              <a:buNone/>
              <a:defRPr sz="14100"/>
            </a:lvl1pPr>
            <a:lvl2pPr marL="2011680" indent="0">
              <a:buNone/>
              <a:defRPr sz="12300"/>
            </a:lvl2pPr>
            <a:lvl3pPr marL="4023360" indent="0">
              <a:buNone/>
              <a:defRPr sz="1060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endParaRPr lang="en-US"/>
          </a:p>
        </p:txBody>
      </p:sp>
      <p:sp>
        <p:nvSpPr>
          <p:cNvPr id="4" name="Text Placeholder 3"/>
          <p:cNvSpPr>
            <a:spLocks noGrp="1"/>
          </p:cNvSpPr>
          <p:nvPr>
            <p:ph type="body" sz="half" idx="2"/>
          </p:nvPr>
        </p:nvSpPr>
        <p:spPr>
          <a:xfrm>
            <a:off x="5914550" y="31488383"/>
            <a:ext cx="18105120" cy="4721857"/>
          </a:xfrm>
        </p:spPr>
        <p:txBody>
          <a:bodyPr/>
          <a:lstStyle>
            <a:lvl1pPr marL="0" indent="0">
              <a:buNone/>
              <a:defRPr sz="6200"/>
            </a:lvl1pPr>
            <a:lvl2pPr marL="2011680" indent="0">
              <a:buNone/>
              <a:defRPr sz="5300"/>
            </a:lvl2pPr>
            <a:lvl3pPr marL="4023360" indent="0">
              <a:buNone/>
              <a:defRPr sz="4400"/>
            </a:lvl3pPr>
            <a:lvl4pPr marL="6035040" indent="0">
              <a:buNone/>
              <a:defRPr sz="4000"/>
            </a:lvl4pPr>
            <a:lvl5pPr marL="8046720" indent="0">
              <a:buNone/>
              <a:defRPr sz="4000"/>
            </a:lvl5pPr>
            <a:lvl6pPr marL="10058400" indent="0">
              <a:buNone/>
              <a:defRPr sz="4000"/>
            </a:lvl6pPr>
            <a:lvl7pPr marL="12070080" indent="0">
              <a:buNone/>
              <a:defRPr sz="4000"/>
            </a:lvl7pPr>
            <a:lvl8pPr marL="14081760" indent="0">
              <a:buNone/>
              <a:defRPr sz="4000"/>
            </a:lvl8pPr>
            <a:lvl9pPr marL="1609344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1B148-331D-8C4C-9FD2-359DF11041BA}" type="datetimeFigureOut">
              <a:rPr lang="en-US" smtClean="0"/>
              <a:pPr/>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29ACC-7C29-2E4D-9A4E-FEC04A8ECA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611210"/>
            <a:ext cx="27157680" cy="6705600"/>
          </a:xfrm>
          <a:prstGeom prst="rect">
            <a:avLst/>
          </a:prstGeom>
        </p:spPr>
        <p:txBody>
          <a:bodyPr vert="horz" lIns="402336" tIns="201168" rIns="402336" bIns="2011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08760" y="9387843"/>
            <a:ext cx="27157680" cy="26552316"/>
          </a:xfrm>
          <a:prstGeom prst="rect">
            <a:avLst/>
          </a:prstGeom>
        </p:spPr>
        <p:txBody>
          <a:bodyPr vert="horz" lIns="402336" tIns="201168" rIns="402336" bIns="2011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08760" y="37290589"/>
            <a:ext cx="7040880" cy="2142067"/>
          </a:xfrm>
          <a:prstGeom prst="rect">
            <a:avLst/>
          </a:prstGeom>
        </p:spPr>
        <p:txBody>
          <a:bodyPr vert="horz" lIns="402336" tIns="201168" rIns="402336" bIns="201168" rtlCol="0" anchor="ctr"/>
          <a:lstStyle>
            <a:lvl1pPr algn="l">
              <a:defRPr sz="5300">
                <a:solidFill>
                  <a:schemeClr val="tx1">
                    <a:tint val="75000"/>
                  </a:schemeClr>
                </a:solidFill>
              </a:defRPr>
            </a:lvl1pPr>
          </a:lstStyle>
          <a:p>
            <a:fld id="{7B91B148-331D-8C4C-9FD2-359DF11041BA}" type="datetimeFigureOut">
              <a:rPr lang="en-US" smtClean="0"/>
              <a:pPr/>
              <a:t>3/15/13</a:t>
            </a:fld>
            <a:endParaRPr lang="en-US"/>
          </a:p>
        </p:txBody>
      </p:sp>
      <p:sp>
        <p:nvSpPr>
          <p:cNvPr id="5" name="Footer Placeholder 4"/>
          <p:cNvSpPr>
            <a:spLocks noGrp="1"/>
          </p:cNvSpPr>
          <p:nvPr>
            <p:ph type="ftr" sz="quarter" idx="3"/>
          </p:nvPr>
        </p:nvSpPr>
        <p:spPr>
          <a:xfrm>
            <a:off x="10309860" y="37290589"/>
            <a:ext cx="9555480" cy="2142067"/>
          </a:xfrm>
          <a:prstGeom prst="rect">
            <a:avLst/>
          </a:prstGeom>
        </p:spPr>
        <p:txBody>
          <a:bodyPr vert="horz" lIns="402336" tIns="201168" rIns="402336" bIns="201168"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25560" y="37290589"/>
            <a:ext cx="7040880" cy="2142067"/>
          </a:xfrm>
          <a:prstGeom prst="rect">
            <a:avLst/>
          </a:prstGeom>
        </p:spPr>
        <p:txBody>
          <a:bodyPr vert="horz" lIns="402336" tIns="201168" rIns="402336" bIns="201168" rtlCol="0" anchor="ctr"/>
          <a:lstStyle>
            <a:lvl1pPr algn="r">
              <a:defRPr sz="5300">
                <a:solidFill>
                  <a:schemeClr val="tx1">
                    <a:tint val="75000"/>
                  </a:schemeClr>
                </a:solidFill>
              </a:defRPr>
            </a:lvl1pPr>
          </a:lstStyle>
          <a:p>
            <a:fld id="{27129ACC-7C29-2E4D-9A4E-FEC04A8ECA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11680" rtl="0" eaLnBrk="1" latinLnBrk="0" hangingPunct="1">
        <a:spcBef>
          <a:spcPct val="0"/>
        </a:spcBef>
        <a:buNone/>
        <a:defRPr sz="19400" kern="1200">
          <a:solidFill>
            <a:schemeClr val="tx1"/>
          </a:solidFill>
          <a:latin typeface="+mj-lt"/>
          <a:ea typeface="+mj-ea"/>
          <a:cs typeface="+mj-cs"/>
        </a:defRPr>
      </a:lvl1pPr>
    </p:titleStyle>
    <p:bodyStyle>
      <a:lvl1pPr marL="1508760" indent="-1508760" algn="l" defTabSz="2011680" rtl="0" eaLnBrk="1" latinLnBrk="0" hangingPunct="1">
        <a:spcBef>
          <a:spcPct val="20000"/>
        </a:spcBef>
        <a:buFont typeface="Arial"/>
        <a:buChar char="•"/>
        <a:defRPr sz="14100" kern="1200">
          <a:solidFill>
            <a:schemeClr val="tx1"/>
          </a:solidFill>
          <a:latin typeface="+mn-lt"/>
          <a:ea typeface="+mn-ea"/>
          <a:cs typeface="+mn-cs"/>
        </a:defRPr>
      </a:lvl1pPr>
      <a:lvl2pPr marL="3268980" indent="-1257300" algn="l" defTabSz="2011680" rtl="0" eaLnBrk="1" latinLnBrk="0" hangingPunct="1">
        <a:spcBef>
          <a:spcPct val="20000"/>
        </a:spcBef>
        <a:buFont typeface="Arial"/>
        <a:buChar char="–"/>
        <a:defRPr sz="12300" kern="1200">
          <a:solidFill>
            <a:schemeClr val="tx1"/>
          </a:solidFill>
          <a:latin typeface="+mn-lt"/>
          <a:ea typeface="+mn-ea"/>
          <a:cs typeface="+mn-cs"/>
        </a:defRPr>
      </a:lvl2pPr>
      <a:lvl3pPr marL="5029200" indent="-1005840" algn="l" defTabSz="2011680" rtl="0" eaLnBrk="1" latinLnBrk="0" hangingPunct="1">
        <a:spcBef>
          <a:spcPct val="20000"/>
        </a:spcBef>
        <a:buFont typeface="Arial"/>
        <a:buChar char="•"/>
        <a:defRPr sz="10600" kern="1200">
          <a:solidFill>
            <a:schemeClr val="tx1"/>
          </a:solidFill>
          <a:latin typeface="+mn-lt"/>
          <a:ea typeface="+mn-ea"/>
          <a:cs typeface="+mn-cs"/>
        </a:defRPr>
      </a:lvl3pPr>
      <a:lvl4pPr marL="7040880" indent="-1005840" algn="l" defTabSz="2011680" rtl="0" eaLnBrk="1" latinLnBrk="0" hangingPunct="1">
        <a:spcBef>
          <a:spcPct val="20000"/>
        </a:spcBef>
        <a:buFont typeface="Arial"/>
        <a:buChar char="–"/>
        <a:defRPr sz="8800" kern="1200">
          <a:solidFill>
            <a:schemeClr val="tx1"/>
          </a:solidFill>
          <a:latin typeface="+mn-lt"/>
          <a:ea typeface="+mn-ea"/>
          <a:cs typeface="+mn-cs"/>
        </a:defRPr>
      </a:lvl4pPr>
      <a:lvl5pPr marL="9052560" indent="-1005840" algn="l" defTabSz="2011680" rtl="0" eaLnBrk="1" latinLnBrk="0" hangingPunct="1">
        <a:spcBef>
          <a:spcPct val="20000"/>
        </a:spcBef>
        <a:buFont typeface="Arial"/>
        <a:buChar char="»"/>
        <a:defRPr sz="8800" kern="1200">
          <a:solidFill>
            <a:schemeClr val="tx1"/>
          </a:solidFill>
          <a:latin typeface="+mn-lt"/>
          <a:ea typeface="+mn-ea"/>
          <a:cs typeface="+mn-cs"/>
        </a:defRPr>
      </a:lvl5pPr>
      <a:lvl6pPr marL="11064240" indent="-1005840" algn="l" defTabSz="2011680" rtl="0" eaLnBrk="1" latinLnBrk="0" hangingPunct="1">
        <a:spcBef>
          <a:spcPct val="20000"/>
        </a:spcBef>
        <a:buFont typeface="Arial"/>
        <a:buChar char="•"/>
        <a:defRPr sz="8800" kern="1200">
          <a:solidFill>
            <a:schemeClr val="tx1"/>
          </a:solidFill>
          <a:latin typeface="+mn-lt"/>
          <a:ea typeface="+mn-ea"/>
          <a:cs typeface="+mn-cs"/>
        </a:defRPr>
      </a:lvl6pPr>
      <a:lvl7pPr marL="13075920" indent="-1005840" algn="l" defTabSz="2011680" rtl="0" eaLnBrk="1" latinLnBrk="0" hangingPunct="1">
        <a:spcBef>
          <a:spcPct val="20000"/>
        </a:spcBef>
        <a:buFont typeface="Arial"/>
        <a:buChar char="•"/>
        <a:defRPr sz="8800" kern="1200">
          <a:solidFill>
            <a:schemeClr val="tx1"/>
          </a:solidFill>
          <a:latin typeface="+mn-lt"/>
          <a:ea typeface="+mn-ea"/>
          <a:cs typeface="+mn-cs"/>
        </a:defRPr>
      </a:lvl7pPr>
      <a:lvl8pPr marL="15087600" indent="-1005840" algn="l" defTabSz="2011680" rtl="0" eaLnBrk="1" latinLnBrk="0" hangingPunct="1">
        <a:spcBef>
          <a:spcPct val="20000"/>
        </a:spcBef>
        <a:buFont typeface="Arial"/>
        <a:buChar char="•"/>
        <a:defRPr sz="8800" kern="1200">
          <a:solidFill>
            <a:schemeClr val="tx1"/>
          </a:solidFill>
          <a:latin typeface="+mn-lt"/>
          <a:ea typeface="+mn-ea"/>
          <a:cs typeface="+mn-cs"/>
        </a:defRPr>
      </a:lvl8pPr>
      <a:lvl9pPr marL="17099280" indent="-1005840" algn="l" defTabSz="2011680" rtl="0" eaLnBrk="1" latinLnBrk="0" hangingPunct="1">
        <a:spcBef>
          <a:spcPct val="20000"/>
        </a:spcBef>
        <a:buFont typeface="Arial"/>
        <a:buChar char="•"/>
        <a:defRPr sz="8800" kern="1200">
          <a:solidFill>
            <a:schemeClr val="tx1"/>
          </a:solidFill>
          <a:latin typeface="+mn-lt"/>
          <a:ea typeface="+mn-ea"/>
          <a:cs typeface="+mn-cs"/>
        </a:defRPr>
      </a:lvl9pPr>
    </p:bodyStyle>
    <p:otherStyle>
      <a:defPPr>
        <a:defRPr lang="en-US"/>
      </a:defPPr>
      <a:lvl1pPr marL="0" algn="l" defTabSz="2011680" rtl="0" eaLnBrk="1" latinLnBrk="0" hangingPunct="1">
        <a:defRPr sz="7900" kern="1200">
          <a:solidFill>
            <a:schemeClr val="tx1"/>
          </a:solidFill>
          <a:latin typeface="+mn-lt"/>
          <a:ea typeface="+mn-ea"/>
          <a:cs typeface="+mn-cs"/>
        </a:defRPr>
      </a:lvl1pPr>
      <a:lvl2pPr marL="2011680" algn="l" defTabSz="2011680" rtl="0" eaLnBrk="1" latinLnBrk="0" hangingPunct="1">
        <a:defRPr sz="7900" kern="1200">
          <a:solidFill>
            <a:schemeClr val="tx1"/>
          </a:solidFill>
          <a:latin typeface="+mn-lt"/>
          <a:ea typeface="+mn-ea"/>
          <a:cs typeface="+mn-cs"/>
        </a:defRPr>
      </a:lvl2pPr>
      <a:lvl3pPr marL="4023360" algn="l" defTabSz="2011680" rtl="0" eaLnBrk="1" latinLnBrk="0" hangingPunct="1">
        <a:defRPr sz="7900" kern="1200">
          <a:solidFill>
            <a:schemeClr val="tx1"/>
          </a:solidFill>
          <a:latin typeface="+mn-lt"/>
          <a:ea typeface="+mn-ea"/>
          <a:cs typeface="+mn-cs"/>
        </a:defRPr>
      </a:lvl3pPr>
      <a:lvl4pPr marL="6035040" algn="l" defTabSz="2011680" rtl="0" eaLnBrk="1" latinLnBrk="0" hangingPunct="1">
        <a:defRPr sz="7900" kern="1200">
          <a:solidFill>
            <a:schemeClr val="tx1"/>
          </a:solidFill>
          <a:latin typeface="+mn-lt"/>
          <a:ea typeface="+mn-ea"/>
          <a:cs typeface="+mn-cs"/>
        </a:defRPr>
      </a:lvl4pPr>
      <a:lvl5pPr marL="8046720" algn="l" defTabSz="2011680" rtl="0" eaLnBrk="1" latinLnBrk="0" hangingPunct="1">
        <a:defRPr sz="7900" kern="1200">
          <a:solidFill>
            <a:schemeClr val="tx1"/>
          </a:solidFill>
          <a:latin typeface="+mn-lt"/>
          <a:ea typeface="+mn-ea"/>
          <a:cs typeface="+mn-cs"/>
        </a:defRPr>
      </a:lvl5pPr>
      <a:lvl6pPr marL="10058400" algn="l" defTabSz="2011680" rtl="0" eaLnBrk="1" latinLnBrk="0" hangingPunct="1">
        <a:defRPr sz="7900" kern="1200">
          <a:solidFill>
            <a:schemeClr val="tx1"/>
          </a:solidFill>
          <a:latin typeface="+mn-lt"/>
          <a:ea typeface="+mn-ea"/>
          <a:cs typeface="+mn-cs"/>
        </a:defRPr>
      </a:lvl6pPr>
      <a:lvl7pPr marL="12070080" algn="l" defTabSz="2011680" rtl="0" eaLnBrk="1" latinLnBrk="0" hangingPunct="1">
        <a:defRPr sz="7900" kern="1200">
          <a:solidFill>
            <a:schemeClr val="tx1"/>
          </a:solidFill>
          <a:latin typeface="+mn-lt"/>
          <a:ea typeface="+mn-ea"/>
          <a:cs typeface="+mn-cs"/>
        </a:defRPr>
      </a:lvl7pPr>
      <a:lvl8pPr marL="14081760" algn="l" defTabSz="2011680" rtl="0" eaLnBrk="1" latinLnBrk="0" hangingPunct="1">
        <a:defRPr sz="7900" kern="1200">
          <a:solidFill>
            <a:schemeClr val="tx1"/>
          </a:solidFill>
          <a:latin typeface="+mn-lt"/>
          <a:ea typeface="+mn-ea"/>
          <a:cs typeface="+mn-cs"/>
        </a:defRPr>
      </a:lvl8pPr>
      <a:lvl9pPr marL="16093440" algn="l" defTabSz="2011680"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oster_Banner.jpg"/>
          <p:cNvPicPr>
            <a:picLocks noChangeAspect="1"/>
          </p:cNvPicPr>
          <p:nvPr/>
        </p:nvPicPr>
        <p:blipFill>
          <a:blip r:embed="rId3"/>
          <a:stretch>
            <a:fillRect/>
          </a:stretch>
        </p:blipFill>
        <p:spPr>
          <a:xfrm>
            <a:off x="831851" y="1172946"/>
            <a:ext cx="28511500" cy="68707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Rectangle 2"/>
          <p:cNvSpPr txBox="1">
            <a:spLocks noChangeArrowheads="1"/>
          </p:cNvSpPr>
          <p:nvPr/>
        </p:nvSpPr>
        <p:spPr bwMode="auto">
          <a:xfrm>
            <a:off x="3017193" y="1687467"/>
            <a:ext cx="24810392" cy="5699760"/>
          </a:xfrm>
          <a:prstGeom prst="rect">
            <a:avLst/>
          </a:prstGeom>
          <a:noFill/>
          <a:ln w="9525">
            <a:noFill/>
            <a:miter lim="800000"/>
            <a:headEnd/>
            <a:tailEnd/>
          </a:ln>
          <a:effectLst/>
        </p:spPr>
        <p:txBody>
          <a:bodyPr vert="horz" wrap="square" lIns="402310" tIns="201155" rIns="402310" bIns="201155" numCol="1" anchor="ctr" anchorCtr="0" compatLnSpc="1">
            <a:prstTxWarp prst="textNoShape">
              <a:avLst/>
            </a:prstTxWarp>
          </a:bodyPr>
          <a:lstStyle/>
          <a:p>
            <a:pPr marL="0" marR="0" lvl="0" indent="0" algn="ctr" defTabSz="4023484" rtl="0" eaLnBrk="1" fontAlgn="base" latinLnBrk="0" hangingPunct="1">
              <a:lnSpc>
                <a:spcPct val="100000"/>
              </a:lnSpc>
              <a:spcBef>
                <a:spcPct val="0"/>
              </a:spcBef>
              <a:spcAft>
                <a:spcPct val="0"/>
              </a:spcAft>
              <a:buClrTx/>
              <a:buSzTx/>
              <a:buFontTx/>
              <a:buNone/>
              <a:tabLst/>
              <a:defRPr/>
            </a:pPr>
            <a:r>
              <a:rPr kumimoji="0" lang="en-US" sz="5300" b="1" i="0" u="none" strike="noStrike" kern="0" cap="none" spc="0" normalizeH="0" baseline="0" noProof="0" dirty="0" smtClean="0">
                <a:ln>
                  <a:noFill/>
                </a:ln>
                <a:effectLst/>
                <a:uLnTx/>
                <a:uFillTx/>
                <a:latin typeface="Corbel"/>
                <a:ea typeface="+mj-ea"/>
                <a:cs typeface="Corbel"/>
              </a:rPr>
              <a:t>Senior Project – Computer Science – 2013</a:t>
            </a:r>
            <a:br>
              <a:rPr kumimoji="0" lang="en-US" sz="5300" b="1" i="0" u="none" strike="noStrike" kern="0" cap="none" spc="0" normalizeH="0" baseline="0" noProof="0" dirty="0" smtClean="0">
                <a:ln>
                  <a:noFill/>
                </a:ln>
                <a:effectLst/>
                <a:uLnTx/>
                <a:uFillTx/>
                <a:latin typeface="Corbel"/>
                <a:ea typeface="+mj-ea"/>
                <a:cs typeface="Corbel"/>
              </a:rPr>
            </a:br>
            <a:r>
              <a:rPr kumimoji="0" lang="en-US" sz="12000" b="1" i="1" u="none" strike="noStrike" kern="0" cap="none" spc="0" normalizeH="0" baseline="0" noProof="0" dirty="0" smtClean="0">
                <a:ln>
                  <a:noFill/>
                </a:ln>
                <a:effectLst/>
                <a:uLnTx/>
                <a:uFillTx/>
                <a:latin typeface="Corbel"/>
                <a:ea typeface="+mj-ea"/>
                <a:cs typeface="Corbel"/>
              </a:rPr>
              <a:t>Classification of Game Events</a:t>
            </a:r>
            <a:br>
              <a:rPr kumimoji="0" lang="en-US" sz="12000" b="1" i="1" u="none" strike="noStrike" kern="0" cap="none" spc="0" normalizeH="0" baseline="0" noProof="0" dirty="0" smtClean="0">
                <a:ln>
                  <a:noFill/>
                </a:ln>
                <a:effectLst/>
                <a:uLnTx/>
                <a:uFillTx/>
                <a:latin typeface="Corbel"/>
                <a:ea typeface="+mj-ea"/>
                <a:cs typeface="Corbel"/>
              </a:rPr>
            </a:br>
            <a:r>
              <a:rPr kumimoji="0" lang="en-US" sz="10000" b="1" i="1" u="none" strike="noStrike" kern="0" cap="none" spc="0" normalizeH="0" baseline="0" noProof="0" dirty="0" smtClean="0">
                <a:ln>
                  <a:noFill/>
                </a:ln>
                <a:effectLst/>
                <a:uLnTx/>
                <a:uFillTx/>
                <a:latin typeface="Corbel"/>
                <a:ea typeface="+mj-ea"/>
                <a:cs typeface="Corbel"/>
              </a:rPr>
              <a:t>in Ice Hockey Game Film </a:t>
            </a:r>
            <a:r>
              <a:rPr kumimoji="0" lang="en-US" sz="14100" b="0" i="0" u="none" strike="noStrike" kern="0" cap="none" spc="0" normalizeH="0" baseline="0" noProof="0" dirty="0" smtClean="0">
                <a:ln>
                  <a:noFill/>
                </a:ln>
                <a:effectLst/>
                <a:uLnTx/>
                <a:uFillTx/>
                <a:latin typeface="Corbel"/>
                <a:ea typeface="+mj-ea"/>
                <a:cs typeface="Corbel"/>
              </a:rPr>
              <a:t/>
            </a:r>
            <a:br>
              <a:rPr kumimoji="0" lang="en-US" sz="14100" b="0" i="0" u="none" strike="noStrike" kern="0" cap="none" spc="0" normalizeH="0" baseline="0" noProof="0" dirty="0" smtClean="0">
                <a:ln>
                  <a:noFill/>
                </a:ln>
                <a:effectLst/>
                <a:uLnTx/>
                <a:uFillTx/>
                <a:latin typeface="Corbel"/>
                <a:ea typeface="+mj-ea"/>
                <a:cs typeface="Corbel"/>
              </a:rPr>
            </a:br>
            <a:r>
              <a:rPr kumimoji="0" lang="en-US" sz="7100" i="0" u="none" strike="noStrike" kern="0" cap="none" spc="0" normalizeH="0" baseline="0" noProof="0" dirty="0" smtClean="0">
                <a:ln>
                  <a:noFill/>
                </a:ln>
                <a:effectLst/>
                <a:uLnTx/>
                <a:uFillTx/>
                <a:latin typeface="Corbel"/>
                <a:ea typeface="+mj-ea"/>
                <a:cs typeface="Corbel"/>
              </a:rPr>
              <a:t>Phil Cohn</a:t>
            </a:r>
            <a:r>
              <a:rPr kumimoji="0" lang="en-US" sz="7100" b="0" i="0" u="none" strike="noStrike" kern="0" cap="none" spc="0" normalizeH="0" baseline="0" noProof="0" dirty="0" smtClean="0">
                <a:ln>
                  <a:noFill/>
                </a:ln>
                <a:effectLst/>
                <a:uLnTx/>
                <a:uFillTx/>
                <a:latin typeface="Corbel"/>
                <a:ea typeface="+mj-ea"/>
                <a:cs typeface="Corbel"/>
              </a:rPr>
              <a:t/>
            </a:r>
            <a:br>
              <a:rPr kumimoji="0" lang="en-US" sz="7100" b="0" i="0" u="none" strike="noStrike" kern="0" cap="none" spc="0" normalizeH="0" baseline="0" noProof="0" dirty="0" smtClean="0">
                <a:ln>
                  <a:noFill/>
                </a:ln>
                <a:effectLst/>
                <a:uLnTx/>
                <a:uFillTx/>
                <a:latin typeface="Corbel"/>
                <a:ea typeface="+mj-ea"/>
                <a:cs typeface="Corbel"/>
              </a:rPr>
            </a:br>
            <a:r>
              <a:rPr kumimoji="0" lang="en-US" sz="5500" b="0" i="0" u="none" strike="noStrike" kern="0" cap="none" spc="0" normalizeH="0" baseline="0" noProof="0" dirty="0" smtClean="0">
                <a:ln>
                  <a:noFill/>
                </a:ln>
                <a:effectLst/>
                <a:uLnTx/>
                <a:uFillTx/>
                <a:latin typeface="Corbel"/>
                <a:ea typeface="+mj-ea"/>
                <a:cs typeface="Corbel"/>
              </a:rPr>
              <a:t>Advisor – Prof. Cass</a:t>
            </a:r>
            <a:endParaRPr kumimoji="0" lang="en-US" sz="5500" b="0" i="0" u="none" strike="noStrike" kern="0" cap="none" spc="0" normalizeH="0" baseline="0" noProof="0" dirty="0">
              <a:ln>
                <a:noFill/>
              </a:ln>
              <a:effectLst/>
              <a:uLnTx/>
              <a:uFillTx/>
              <a:latin typeface="Corbel"/>
              <a:ea typeface="+mj-ea"/>
              <a:cs typeface="Corbel"/>
            </a:endParaRPr>
          </a:p>
        </p:txBody>
      </p:sp>
      <p:pic>
        <p:nvPicPr>
          <p:cNvPr id="15" name="Picture 14"/>
          <p:cNvPicPr>
            <a:picLocks noChangeAspect="1"/>
          </p:cNvPicPr>
          <p:nvPr/>
        </p:nvPicPr>
        <p:blipFill>
          <a:blip r:embed="rId4"/>
          <a:stretch>
            <a:fillRect/>
          </a:stretch>
        </p:blipFill>
        <p:spPr>
          <a:xfrm>
            <a:off x="808135" y="7992627"/>
            <a:ext cx="28573697" cy="852756"/>
          </a:xfrm>
          <a:prstGeom prst="rect">
            <a:avLst/>
          </a:prstGeom>
        </p:spPr>
      </p:pic>
      <p:pic>
        <p:nvPicPr>
          <p:cNvPr id="20" name="Picture 19"/>
          <p:cNvPicPr>
            <a:picLocks noChangeAspect="1"/>
          </p:cNvPicPr>
          <p:nvPr/>
        </p:nvPicPr>
        <p:blipFill>
          <a:blip r:embed="rId5"/>
          <a:srcRect b="77172"/>
          <a:stretch>
            <a:fillRect/>
          </a:stretch>
        </p:blipFill>
        <p:spPr>
          <a:xfrm>
            <a:off x="882651" y="9302750"/>
            <a:ext cx="28511500" cy="15684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933451" y="11005829"/>
            <a:ext cx="28409899" cy="3939540"/>
          </a:xfrm>
          <a:prstGeom prst="rect">
            <a:avLst/>
          </a:prstGeom>
          <a:noFill/>
          <a:ln>
            <a:noFill/>
          </a:ln>
        </p:spPr>
        <p:txBody>
          <a:bodyPr wrap="square" rtlCol="0">
            <a:spAutoFit/>
          </a:bodyPr>
          <a:lstStyle/>
          <a:p>
            <a:r>
              <a:rPr lang="en-US" sz="5000" dirty="0" smtClean="0">
                <a:latin typeface="Corbel"/>
                <a:cs typeface="Corbel"/>
              </a:rPr>
              <a:t>In this project we aim to automate a way to identify what is happening in Union College men’s ice hockey game film.  We manually gather location and orientation attributes for each individual player and use this information to classify game events in still video frames.  This classification system aims to play a primary role in a comprehensive video analysis system capable of recognizing and classifying ice hockey game events automatically for coaching purposes.</a:t>
            </a:r>
            <a:endParaRPr lang="en-US" sz="5000" dirty="0">
              <a:latin typeface="Corbel"/>
              <a:cs typeface="Corbel"/>
            </a:endParaRPr>
          </a:p>
        </p:txBody>
      </p:sp>
      <p:sp>
        <p:nvSpPr>
          <p:cNvPr id="23" name="TextBox 22"/>
          <p:cNvSpPr txBox="1"/>
          <p:nvPr/>
        </p:nvSpPr>
        <p:spPr>
          <a:xfrm>
            <a:off x="1035051" y="9443779"/>
            <a:ext cx="28281215" cy="1308050"/>
          </a:xfrm>
          <a:prstGeom prst="rect">
            <a:avLst/>
          </a:prstGeom>
          <a:noFill/>
          <a:ln>
            <a:noFill/>
          </a:ln>
        </p:spPr>
        <p:txBody>
          <a:bodyPr wrap="square" rtlCol="0">
            <a:spAutoFit/>
          </a:bodyPr>
          <a:lstStyle/>
          <a:p>
            <a:r>
              <a:rPr lang="en-US" b="1" dirty="0" smtClean="0">
                <a:latin typeface="Corbel"/>
                <a:cs typeface="Corbel"/>
              </a:rPr>
              <a:t>Abstract</a:t>
            </a:r>
            <a:endParaRPr lang="en-US" b="1" dirty="0">
              <a:latin typeface="Corbel"/>
              <a:cs typeface="Corbel"/>
            </a:endParaRPr>
          </a:p>
        </p:txBody>
      </p:sp>
      <p:pic>
        <p:nvPicPr>
          <p:cNvPr id="27" name="Picture 26"/>
          <p:cNvPicPr>
            <a:picLocks noChangeAspect="1"/>
          </p:cNvPicPr>
          <p:nvPr/>
        </p:nvPicPr>
        <p:blipFill>
          <a:blip r:embed="rId5"/>
          <a:srcRect r="51335" b="77172"/>
          <a:stretch>
            <a:fillRect/>
          </a:stretch>
        </p:blipFill>
        <p:spPr>
          <a:xfrm>
            <a:off x="855568" y="15354300"/>
            <a:ext cx="13825632" cy="15684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0" name="TextBox 29"/>
          <p:cNvSpPr txBox="1"/>
          <p:nvPr/>
        </p:nvSpPr>
        <p:spPr>
          <a:xfrm>
            <a:off x="1035051" y="15462300"/>
            <a:ext cx="10852149" cy="1308050"/>
          </a:xfrm>
          <a:prstGeom prst="rect">
            <a:avLst/>
          </a:prstGeom>
          <a:noFill/>
          <a:ln>
            <a:noFill/>
          </a:ln>
        </p:spPr>
        <p:txBody>
          <a:bodyPr wrap="square" rtlCol="0">
            <a:spAutoFit/>
          </a:bodyPr>
          <a:lstStyle/>
          <a:p>
            <a:r>
              <a:rPr lang="en-US" b="1" dirty="0" smtClean="0">
                <a:latin typeface="Corbel"/>
                <a:cs typeface="Corbel"/>
              </a:rPr>
              <a:t>Attributes</a:t>
            </a:r>
            <a:endParaRPr lang="en-US" b="1" dirty="0">
              <a:latin typeface="Corbel"/>
              <a:cs typeface="Corbel"/>
            </a:endParaRPr>
          </a:p>
        </p:txBody>
      </p:sp>
      <p:sp>
        <p:nvSpPr>
          <p:cNvPr id="31" name="TextBox 30"/>
          <p:cNvSpPr txBox="1"/>
          <p:nvPr/>
        </p:nvSpPr>
        <p:spPr>
          <a:xfrm>
            <a:off x="19432308" y="25467455"/>
            <a:ext cx="6289675" cy="1169551"/>
          </a:xfrm>
          <a:prstGeom prst="rect">
            <a:avLst/>
          </a:prstGeom>
          <a:noFill/>
          <a:ln>
            <a:noFill/>
          </a:ln>
        </p:spPr>
        <p:txBody>
          <a:bodyPr wrap="square" rtlCol="0">
            <a:spAutoFit/>
          </a:bodyPr>
          <a:lstStyle/>
          <a:p>
            <a:r>
              <a:rPr lang="en-US" sz="7000" b="1" dirty="0" smtClean="0">
                <a:latin typeface="Corbel"/>
                <a:cs typeface="Corbel"/>
              </a:rPr>
              <a:t>Face-off</a:t>
            </a:r>
            <a:endParaRPr lang="en-US" sz="7000" b="1" dirty="0">
              <a:latin typeface="Corbel"/>
              <a:cs typeface="Corbel"/>
            </a:endParaRPr>
          </a:p>
        </p:txBody>
      </p:sp>
      <p:pic>
        <p:nvPicPr>
          <p:cNvPr id="35" name="Picture 34"/>
          <p:cNvPicPr>
            <a:picLocks noChangeAspect="1"/>
          </p:cNvPicPr>
          <p:nvPr/>
        </p:nvPicPr>
        <p:blipFill>
          <a:blip r:embed="rId5"/>
          <a:srcRect b="77172"/>
          <a:stretch>
            <a:fillRect/>
          </a:stretch>
        </p:blipFill>
        <p:spPr>
          <a:xfrm>
            <a:off x="882651" y="27438350"/>
            <a:ext cx="28511500" cy="15684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6" name="TextBox 35"/>
          <p:cNvSpPr txBox="1"/>
          <p:nvPr/>
        </p:nvSpPr>
        <p:spPr>
          <a:xfrm>
            <a:off x="1035051" y="27546350"/>
            <a:ext cx="28382817" cy="1308050"/>
          </a:xfrm>
          <a:prstGeom prst="rect">
            <a:avLst/>
          </a:prstGeom>
          <a:noFill/>
          <a:ln>
            <a:noFill/>
          </a:ln>
        </p:spPr>
        <p:txBody>
          <a:bodyPr wrap="square" rtlCol="0">
            <a:spAutoFit/>
          </a:bodyPr>
          <a:lstStyle/>
          <a:p>
            <a:r>
              <a:rPr lang="en-US" b="1" dirty="0" smtClean="0">
                <a:latin typeface="Corbel"/>
                <a:cs typeface="Corbel"/>
              </a:rPr>
              <a:t>Results</a:t>
            </a:r>
            <a:endParaRPr lang="en-US" b="1" dirty="0">
              <a:latin typeface="Corbel"/>
              <a:cs typeface="Corbel"/>
            </a:endParaRPr>
          </a:p>
        </p:txBody>
      </p:sp>
      <p:pic>
        <p:nvPicPr>
          <p:cNvPr id="37" name="Picture 36"/>
          <p:cNvPicPr>
            <a:picLocks noChangeAspect="1"/>
          </p:cNvPicPr>
          <p:nvPr/>
        </p:nvPicPr>
        <p:blipFill>
          <a:blip r:embed="rId5"/>
          <a:srcRect b="77172"/>
          <a:stretch>
            <a:fillRect/>
          </a:stretch>
        </p:blipFill>
        <p:spPr>
          <a:xfrm>
            <a:off x="882651" y="35204375"/>
            <a:ext cx="28511500" cy="15684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8" name="TextBox 37"/>
          <p:cNvSpPr txBox="1"/>
          <p:nvPr/>
        </p:nvSpPr>
        <p:spPr>
          <a:xfrm>
            <a:off x="1011335" y="35312350"/>
            <a:ext cx="28281215" cy="1308050"/>
          </a:xfrm>
          <a:prstGeom prst="rect">
            <a:avLst/>
          </a:prstGeom>
          <a:noFill/>
          <a:ln>
            <a:noFill/>
          </a:ln>
        </p:spPr>
        <p:txBody>
          <a:bodyPr wrap="square" rtlCol="0">
            <a:spAutoFit/>
          </a:bodyPr>
          <a:lstStyle/>
          <a:p>
            <a:r>
              <a:rPr lang="en-US" b="1" dirty="0" smtClean="0">
                <a:latin typeface="Corbel"/>
                <a:cs typeface="Corbel"/>
              </a:rPr>
              <a:t>Future Work</a:t>
            </a:r>
            <a:endParaRPr lang="en-US" b="1" dirty="0">
              <a:latin typeface="Corbel"/>
              <a:cs typeface="Corbel"/>
            </a:endParaRPr>
          </a:p>
        </p:txBody>
      </p:sp>
      <p:sp>
        <p:nvSpPr>
          <p:cNvPr id="41" name="TextBox 40"/>
          <p:cNvSpPr txBox="1"/>
          <p:nvPr/>
        </p:nvSpPr>
        <p:spPr>
          <a:xfrm>
            <a:off x="831851" y="36812557"/>
            <a:ext cx="28586017" cy="2400657"/>
          </a:xfrm>
          <a:prstGeom prst="rect">
            <a:avLst/>
          </a:prstGeom>
          <a:noFill/>
          <a:ln>
            <a:noFill/>
          </a:ln>
        </p:spPr>
        <p:txBody>
          <a:bodyPr wrap="square" rtlCol="0">
            <a:spAutoFit/>
          </a:bodyPr>
          <a:lstStyle/>
          <a:p>
            <a:r>
              <a:rPr lang="en-US" sz="5000" dirty="0" smtClean="0">
                <a:latin typeface="Corbel"/>
                <a:cs typeface="Corbel"/>
              </a:rPr>
              <a:t>We aim to expand our system to gather player attribute information automatically using object tracking techniques and action recognition techniques.  Additionally we aim to add additional game events for classification.</a:t>
            </a:r>
          </a:p>
        </p:txBody>
      </p:sp>
      <p:pic>
        <p:nvPicPr>
          <p:cNvPr id="42" name="Picture 41" descr="Rink Diagram.jpg"/>
          <p:cNvPicPr>
            <a:picLocks noChangeAspect="1"/>
          </p:cNvPicPr>
          <p:nvPr/>
        </p:nvPicPr>
        <p:blipFill>
          <a:blip r:embed="rId6"/>
          <a:stretch>
            <a:fillRect/>
          </a:stretch>
        </p:blipFill>
        <p:spPr>
          <a:xfrm>
            <a:off x="808135" y="23510657"/>
            <a:ext cx="7674166" cy="3264848"/>
          </a:xfrm>
          <a:prstGeom prst="rect">
            <a:avLst/>
          </a:prstGeom>
        </p:spPr>
      </p:pic>
      <p:graphicFrame>
        <p:nvGraphicFramePr>
          <p:cNvPr id="26" name="Table 25"/>
          <p:cNvGraphicFramePr>
            <a:graphicFrameLocks noGrp="1"/>
          </p:cNvGraphicFramePr>
          <p:nvPr/>
        </p:nvGraphicFramePr>
        <p:xfrm>
          <a:off x="882651" y="17846457"/>
          <a:ext cx="13798548" cy="4724400"/>
        </p:xfrm>
        <a:graphic>
          <a:graphicData uri="http://schemas.openxmlformats.org/drawingml/2006/table">
            <a:tbl>
              <a:tblPr firstRow="1" bandRow="1">
                <a:tableStyleId>{5C22544A-7EE6-4342-B048-85BDC9FD1C3A}</a:tableStyleId>
              </a:tblPr>
              <a:tblGrid>
                <a:gridCol w="2724149"/>
                <a:gridCol w="1778000"/>
                <a:gridCol w="9296399"/>
              </a:tblGrid>
              <a:tr h="774504">
                <a:tc>
                  <a:txBody>
                    <a:bodyPr/>
                    <a:lstStyle/>
                    <a:p>
                      <a:pPr algn="ctr"/>
                      <a:r>
                        <a:rPr lang="en-US" sz="5000" dirty="0" smtClean="0">
                          <a:solidFill>
                            <a:schemeClr val="tx1"/>
                          </a:solidFill>
                          <a:latin typeface="Corbel"/>
                          <a:cs typeface="Corbel"/>
                        </a:rPr>
                        <a:t>Attribute</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5000" dirty="0" smtClean="0">
                          <a:solidFill>
                            <a:schemeClr val="tx1"/>
                          </a:solidFill>
                          <a:latin typeface="Corbel"/>
                          <a:cs typeface="Corbel"/>
                        </a:rPr>
                        <a:t>Abbr.</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sz="5000" dirty="0" smtClean="0">
                          <a:solidFill>
                            <a:schemeClr val="tx1"/>
                          </a:solidFill>
                          <a:latin typeface="Corbel"/>
                          <a:cs typeface="Corbel"/>
                        </a:rPr>
                        <a:t>Description</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774504">
                <a:tc>
                  <a:txBody>
                    <a:bodyPr/>
                    <a:lstStyle/>
                    <a:p>
                      <a:r>
                        <a:rPr lang="en-US" sz="5000" dirty="0" smtClean="0">
                          <a:solidFill>
                            <a:schemeClr val="tx1"/>
                          </a:solidFill>
                          <a:latin typeface="Corbel"/>
                          <a:cs typeface="Corbel"/>
                        </a:rPr>
                        <a:t>Zone</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5000" dirty="0" smtClean="0">
                          <a:solidFill>
                            <a:schemeClr val="tx1"/>
                          </a:solidFill>
                          <a:latin typeface="Corbel"/>
                          <a:cs typeface="Corbel"/>
                        </a:rPr>
                        <a:t>Z</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4000" dirty="0" smtClean="0">
                          <a:solidFill>
                            <a:schemeClr val="tx1"/>
                          </a:solidFill>
                          <a:latin typeface="Corbel"/>
                          <a:cs typeface="Corbel"/>
                        </a:rPr>
                        <a:t>What</a:t>
                      </a:r>
                      <a:r>
                        <a:rPr lang="en-US" sz="4000" baseline="0" dirty="0" smtClean="0">
                          <a:solidFill>
                            <a:schemeClr val="tx1"/>
                          </a:solidFill>
                          <a:latin typeface="Corbel"/>
                          <a:cs typeface="Corbel"/>
                        </a:rPr>
                        <a:t> zone is player </a:t>
                      </a:r>
                      <a:r>
                        <a:rPr lang="en-US" sz="4000" b="1" baseline="0" dirty="0" smtClean="0">
                          <a:solidFill>
                            <a:schemeClr val="tx1"/>
                          </a:solidFill>
                          <a:latin typeface="Corbel"/>
                          <a:cs typeface="Corbel"/>
                        </a:rPr>
                        <a:t>X</a:t>
                      </a:r>
                      <a:r>
                        <a:rPr lang="en-US" sz="4000" baseline="0" dirty="0" smtClean="0">
                          <a:solidFill>
                            <a:schemeClr val="tx1"/>
                          </a:solidFill>
                          <a:latin typeface="Corbel"/>
                          <a:cs typeface="Corbel"/>
                        </a:rPr>
                        <a:t> located in?</a:t>
                      </a:r>
                      <a:endParaRPr lang="en-US" sz="4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766663">
                <a:tc>
                  <a:txBody>
                    <a:bodyPr/>
                    <a:lstStyle/>
                    <a:p>
                      <a:r>
                        <a:rPr lang="en-US" sz="5000" dirty="0" smtClean="0">
                          <a:solidFill>
                            <a:schemeClr val="tx1"/>
                          </a:solidFill>
                          <a:latin typeface="Corbel"/>
                          <a:cs typeface="Corbel"/>
                        </a:rPr>
                        <a:t>Grid</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5000" dirty="0" smtClean="0">
                          <a:solidFill>
                            <a:schemeClr val="tx1"/>
                          </a:solidFill>
                          <a:latin typeface="Corbel"/>
                          <a:cs typeface="Corbel"/>
                        </a:rPr>
                        <a:t>G</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4000" dirty="0" smtClean="0">
                          <a:solidFill>
                            <a:schemeClr val="tx1"/>
                          </a:solidFill>
                          <a:latin typeface="Corbel"/>
                          <a:cs typeface="Corbel"/>
                        </a:rPr>
                        <a:t>What</a:t>
                      </a:r>
                      <a:r>
                        <a:rPr lang="en-US" sz="4000" baseline="0" dirty="0" smtClean="0">
                          <a:solidFill>
                            <a:schemeClr val="tx1"/>
                          </a:solidFill>
                          <a:latin typeface="Corbel"/>
                          <a:cs typeface="Corbel"/>
                        </a:rPr>
                        <a:t> grid squadron is player</a:t>
                      </a:r>
                      <a:r>
                        <a:rPr lang="en-US" sz="4000" b="1" baseline="0" dirty="0" smtClean="0">
                          <a:solidFill>
                            <a:schemeClr val="tx1"/>
                          </a:solidFill>
                          <a:latin typeface="Corbel"/>
                          <a:cs typeface="Corbel"/>
                        </a:rPr>
                        <a:t> X </a:t>
                      </a:r>
                      <a:r>
                        <a:rPr lang="en-US" sz="4000" baseline="0" dirty="0" smtClean="0">
                          <a:solidFill>
                            <a:schemeClr val="tx1"/>
                          </a:solidFill>
                          <a:latin typeface="Corbel"/>
                          <a:cs typeface="Corbel"/>
                        </a:rPr>
                        <a:t>located in?</a:t>
                      </a:r>
                      <a:endParaRPr lang="en-US" sz="4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189416">
                <a:tc>
                  <a:txBody>
                    <a:bodyPr/>
                    <a:lstStyle/>
                    <a:p>
                      <a:r>
                        <a:rPr lang="en-US" sz="5000" dirty="0" smtClean="0">
                          <a:solidFill>
                            <a:schemeClr val="tx1"/>
                          </a:solidFill>
                          <a:latin typeface="Corbel"/>
                          <a:cs typeface="Corbel"/>
                        </a:rPr>
                        <a:t>Facing</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5000" dirty="0" smtClean="0">
                          <a:solidFill>
                            <a:schemeClr val="tx1"/>
                          </a:solidFill>
                          <a:latin typeface="Corbel"/>
                          <a:cs typeface="Corbel"/>
                        </a:rPr>
                        <a:t>F</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4000" dirty="0" smtClean="0">
                          <a:solidFill>
                            <a:schemeClr val="tx1"/>
                          </a:solidFill>
                          <a:latin typeface="Corbel"/>
                          <a:cs typeface="Corbel"/>
                        </a:rPr>
                        <a:t>Is</a:t>
                      </a:r>
                      <a:r>
                        <a:rPr lang="en-US" sz="4000" baseline="0" dirty="0" smtClean="0">
                          <a:solidFill>
                            <a:schemeClr val="tx1"/>
                          </a:solidFill>
                          <a:latin typeface="Corbel"/>
                          <a:cs typeface="Corbel"/>
                        </a:rPr>
                        <a:t> player</a:t>
                      </a:r>
                      <a:r>
                        <a:rPr lang="en-US" sz="4000" b="1" baseline="0" dirty="0" smtClean="0">
                          <a:solidFill>
                            <a:schemeClr val="tx1"/>
                          </a:solidFill>
                          <a:latin typeface="Corbel"/>
                          <a:cs typeface="Corbel"/>
                        </a:rPr>
                        <a:t> X</a:t>
                      </a:r>
                      <a:r>
                        <a:rPr lang="en-US" sz="4000" b="1" dirty="0" smtClean="0">
                          <a:solidFill>
                            <a:schemeClr val="tx1"/>
                          </a:solidFill>
                          <a:latin typeface="Corbel"/>
                          <a:cs typeface="Corbel"/>
                        </a:rPr>
                        <a:t> </a:t>
                      </a:r>
                      <a:r>
                        <a:rPr lang="en-US" sz="4000" dirty="0" smtClean="0">
                          <a:solidFill>
                            <a:schemeClr val="tx1"/>
                          </a:solidFill>
                          <a:latin typeface="Corbel"/>
                          <a:cs typeface="Corbel"/>
                        </a:rPr>
                        <a:t>facing</a:t>
                      </a:r>
                      <a:r>
                        <a:rPr lang="en-US" sz="4000" baseline="0" dirty="0" smtClean="0">
                          <a:solidFill>
                            <a:schemeClr val="tx1"/>
                          </a:solidFill>
                          <a:latin typeface="Corbel"/>
                          <a:cs typeface="Corbel"/>
                        </a:rPr>
                        <a:t> his offensive or defensive end of the ice?</a:t>
                      </a:r>
                      <a:endParaRPr lang="en-US" sz="4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774504">
                <a:tc>
                  <a:txBody>
                    <a:bodyPr/>
                    <a:lstStyle/>
                    <a:p>
                      <a:r>
                        <a:rPr lang="en-US" sz="5000" dirty="0" smtClean="0">
                          <a:solidFill>
                            <a:schemeClr val="tx1"/>
                          </a:solidFill>
                          <a:latin typeface="Corbel"/>
                          <a:cs typeface="Corbel"/>
                        </a:rPr>
                        <a:t>Skating</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5000" dirty="0" smtClean="0">
                          <a:solidFill>
                            <a:schemeClr val="tx1"/>
                          </a:solidFill>
                          <a:latin typeface="Corbel"/>
                          <a:cs typeface="Corbel"/>
                        </a:rPr>
                        <a:t>S</a:t>
                      </a:r>
                      <a:endParaRPr lang="en-US" sz="5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4000" dirty="0" smtClean="0">
                          <a:solidFill>
                            <a:schemeClr val="tx1"/>
                          </a:solidFill>
                          <a:latin typeface="Corbel"/>
                          <a:cs typeface="Corbel"/>
                        </a:rPr>
                        <a:t>Is player</a:t>
                      </a:r>
                      <a:r>
                        <a:rPr lang="en-US" sz="4000" b="1" dirty="0" smtClean="0">
                          <a:solidFill>
                            <a:schemeClr val="tx1"/>
                          </a:solidFill>
                          <a:latin typeface="Corbel"/>
                          <a:cs typeface="Corbel"/>
                        </a:rPr>
                        <a:t> X</a:t>
                      </a:r>
                      <a:r>
                        <a:rPr lang="en-US" sz="4000" b="1" baseline="0" dirty="0" smtClean="0">
                          <a:solidFill>
                            <a:schemeClr val="tx1"/>
                          </a:solidFill>
                          <a:latin typeface="Corbel"/>
                          <a:cs typeface="Corbel"/>
                        </a:rPr>
                        <a:t> </a:t>
                      </a:r>
                      <a:r>
                        <a:rPr lang="en-US" sz="4000" dirty="0" smtClean="0">
                          <a:solidFill>
                            <a:schemeClr val="tx1"/>
                          </a:solidFill>
                          <a:latin typeface="Corbel"/>
                          <a:cs typeface="Corbel"/>
                        </a:rPr>
                        <a:t>skating forwards</a:t>
                      </a:r>
                      <a:r>
                        <a:rPr lang="en-US" sz="4000" baseline="0" dirty="0" smtClean="0">
                          <a:solidFill>
                            <a:schemeClr val="tx1"/>
                          </a:solidFill>
                          <a:latin typeface="Corbel"/>
                          <a:cs typeface="Corbel"/>
                        </a:rPr>
                        <a:t> backwards?</a:t>
                      </a:r>
                      <a:endParaRPr lang="en-US" sz="4000" dirty="0">
                        <a:solidFill>
                          <a:schemeClr val="tx1"/>
                        </a:solidFill>
                        <a:latin typeface="Corbel"/>
                        <a:cs typeface="Corbe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graphicFrame>
        <p:nvGraphicFramePr>
          <p:cNvPr id="34" name="Table 33"/>
          <p:cNvGraphicFramePr>
            <a:graphicFrameLocks noGrp="1"/>
          </p:cNvGraphicFramePr>
          <p:nvPr/>
        </p:nvGraphicFramePr>
        <p:xfrm>
          <a:off x="21386800" y="29260800"/>
          <a:ext cx="7956550" cy="5575302"/>
        </p:xfrm>
        <a:graphic>
          <a:graphicData uri="http://schemas.openxmlformats.org/drawingml/2006/table">
            <a:tbl>
              <a:tblPr/>
              <a:tblGrid>
                <a:gridCol w="2454681"/>
                <a:gridCol w="1890386"/>
                <a:gridCol w="1636453"/>
                <a:gridCol w="1975030"/>
              </a:tblGrid>
              <a:tr h="929217">
                <a:tc gridSpan="4">
                  <a:txBody>
                    <a:bodyPr/>
                    <a:lstStyle/>
                    <a:p>
                      <a:pPr algn="ctr" fontAlgn="b"/>
                      <a:r>
                        <a:rPr lang="en-US" sz="3000" b="0" i="0" u="none" strike="noStrike" dirty="0">
                          <a:latin typeface="Verdana"/>
                        </a:rPr>
                        <a:t>Location Attributes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929217">
                <a:tc>
                  <a:txBody>
                    <a:bodyPr/>
                    <a:lstStyle/>
                    <a:p>
                      <a:pPr algn="ctr" fontAlgn="b"/>
                      <a:r>
                        <a:rPr lang="en-US" sz="3000" b="0" i="0" u="none" strike="noStrike" dirty="0">
                          <a:latin typeface="Verdana"/>
                        </a:rPr>
                        <a:t>Class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dirty="0">
                          <a:latin typeface="Verdana"/>
                        </a:rPr>
                        <a:t>Zones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dirty="0">
                          <a:latin typeface="Verdana"/>
                        </a:rPr>
                        <a:t>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a:latin typeface="Verdana"/>
                        </a:rPr>
                        <a:t>Both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9217">
                <a:tc>
                  <a:txBody>
                    <a:bodyPr/>
                    <a:lstStyle/>
                    <a:p>
                      <a:pPr algn="ctr" fontAlgn="b"/>
                      <a:r>
                        <a:rPr lang="en-US" sz="3000" b="0" i="0" u="none" strike="noStrike" dirty="0">
                          <a:latin typeface="Verdana"/>
                        </a:rPr>
                        <a:t>All Events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dirty="0">
                          <a:latin typeface="Verdana"/>
                        </a:rPr>
                        <a:t>82.0833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a:latin typeface="Verdana"/>
                        </a:rPr>
                        <a:t>83.3333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3000" b="0" i="0" u="none" strike="noStrike">
                          <a:latin typeface="Verdana"/>
                        </a:rPr>
                        <a:t>83.3333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r>
              <a:tr h="929217">
                <a:tc>
                  <a:txBody>
                    <a:bodyPr/>
                    <a:lstStyle/>
                    <a:p>
                      <a:pPr algn="ctr" fontAlgn="b"/>
                      <a:r>
                        <a:rPr lang="en-US" sz="3000" b="0" i="0" u="none" strike="noStrike" dirty="0">
                          <a:latin typeface="Verdana"/>
                        </a:rPr>
                        <a:t>Breakout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a:latin typeface="Verdana"/>
                        </a:rPr>
                        <a:t>90.4167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dirty="0">
                          <a:latin typeface="Verdana"/>
                        </a:rPr>
                        <a:t>90.4167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dirty="0">
                          <a:latin typeface="Verdana"/>
                        </a:rPr>
                        <a:t>90.625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r>
              <a:tr h="929217">
                <a:tc>
                  <a:txBody>
                    <a:bodyPr/>
                    <a:lstStyle/>
                    <a:p>
                      <a:pPr algn="ctr" fontAlgn="b"/>
                      <a:r>
                        <a:rPr lang="en-US" sz="3000" b="0" i="0" u="none" strike="noStrike" dirty="0">
                          <a:latin typeface="Verdana"/>
                        </a:rPr>
                        <a:t>Scoring Chance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a:latin typeface="Verdana"/>
                        </a:rPr>
                        <a:t>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3000" b="0" i="0" u="none" strike="noStrike" dirty="0">
                          <a:latin typeface="Verdana"/>
                        </a:rPr>
                        <a:t>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3000" b="0" i="0" u="none" strike="noStrike" dirty="0">
                          <a:latin typeface="Verdana"/>
                        </a:rPr>
                        <a:t>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r>
              <a:tr h="929217">
                <a:tc>
                  <a:txBody>
                    <a:bodyPr/>
                    <a:lstStyle/>
                    <a:p>
                      <a:pPr algn="ctr" fontAlgn="b"/>
                      <a:r>
                        <a:rPr lang="en-US" sz="3000" b="0" i="0" u="none" strike="noStrike" dirty="0">
                          <a:latin typeface="Verdana"/>
                        </a:rPr>
                        <a:t>Face-off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a:latin typeface="Verdana"/>
                        </a:rPr>
                        <a:t>96.4583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0" i="0" u="none" strike="noStrike">
                          <a:latin typeface="Verdana"/>
                        </a:rPr>
                        <a:t>96.6667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3000" b="0" i="0" u="none" strike="noStrike" dirty="0">
                          <a:latin typeface="Verdana"/>
                        </a:rPr>
                        <a:t>96.4583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9" name="Table 38"/>
          <p:cNvGraphicFramePr>
            <a:graphicFrameLocks noGrp="1"/>
          </p:cNvGraphicFramePr>
          <p:nvPr/>
        </p:nvGraphicFramePr>
        <p:xfrm>
          <a:off x="8482302" y="29260800"/>
          <a:ext cx="4940300" cy="5575302"/>
        </p:xfrm>
        <a:graphic>
          <a:graphicData uri="http://schemas.openxmlformats.org/drawingml/2006/table">
            <a:tbl>
              <a:tblPr/>
              <a:tblGrid>
                <a:gridCol w="2790949"/>
                <a:gridCol w="2149351"/>
              </a:tblGrid>
              <a:tr h="929217">
                <a:tc gridSpan="2">
                  <a:txBody>
                    <a:bodyPr/>
                    <a:lstStyle/>
                    <a:p>
                      <a:pPr algn="ctr" fontAlgn="b"/>
                      <a:r>
                        <a:rPr lang="en-US" sz="3000" b="0" i="0" u="none" strike="noStrike">
                          <a:latin typeface="Verdana"/>
                        </a:rPr>
                        <a:t>Game Event Classification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29217">
                <a:tc>
                  <a:txBody>
                    <a:bodyPr/>
                    <a:lstStyle/>
                    <a:p>
                      <a:pPr algn="l" fontAlgn="b"/>
                      <a:r>
                        <a:rPr lang="en-US" sz="3000" b="0" i="0" u="none" strike="noStrike" dirty="0">
                          <a:latin typeface="Verdana"/>
                        </a:rPr>
                        <a:t>All Events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0" b="0" i="0" u="none" strike="noStrike">
                          <a:latin typeface="Verdana"/>
                        </a:rPr>
                        <a:t>83.3333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29217">
                <a:tc>
                  <a:txBody>
                    <a:bodyPr/>
                    <a:lstStyle/>
                    <a:p>
                      <a:pPr algn="l" fontAlgn="b"/>
                      <a:r>
                        <a:rPr lang="en-US" sz="3000" b="0" i="0" u="none" strike="noStrike" dirty="0">
                          <a:latin typeface="Verdana"/>
                        </a:rPr>
                        <a:t>Breakout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0" b="0" i="0" u="none" strike="noStrike" dirty="0">
                          <a:latin typeface="Verdana"/>
                        </a:rPr>
                        <a:t>90.625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29217">
                <a:tc>
                  <a:txBody>
                    <a:bodyPr/>
                    <a:lstStyle/>
                    <a:p>
                      <a:pPr algn="l" fontAlgn="b"/>
                      <a:r>
                        <a:rPr lang="en-US" sz="3000" b="0" i="0" u="none" strike="noStrike">
                          <a:latin typeface="Verdana"/>
                        </a:rPr>
                        <a:t>Scoring Chance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0" b="0" i="0" u="none" strike="noStrike">
                          <a:latin typeface="Verdana"/>
                        </a:rPr>
                        <a:t>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29217">
                <a:tc>
                  <a:txBody>
                    <a:bodyPr/>
                    <a:lstStyle/>
                    <a:p>
                      <a:pPr algn="l" fontAlgn="b"/>
                      <a:r>
                        <a:rPr lang="en-US" sz="3000" b="0" i="0" u="none" strike="noStrike">
                          <a:latin typeface="Verdana"/>
                        </a:rPr>
                        <a:t>Face-off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0" b="0" i="0" u="none" strike="noStrike">
                          <a:latin typeface="Verdana"/>
                        </a:rPr>
                        <a:t>96.4583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29217">
                <a:tc>
                  <a:txBody>
                    <a:bodyPr/>
                    <a:lstStyle/>
                    <a:p>
                      <a:pPr algn="l" fontAlgn="b"/>
                      <a:r>
                        <a:rPr lang="en-US" sz="3000" b="0" i="0" u="none" strike="noStrike">
                          <a:latin typeface="Verdana"/>
                        </a:rPr>
                        <a:t>Unknown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0" b="0" i="0" u="none" strike="noStrike" dirty="0">
                          <a:latin typeface="Verdana"/>
                        </a:rPr>
                        <a:t>84.37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47" name="Table 46"/>
          <p:cNvGraphicFramePr>
            <a:graphicFrameLocks noGrp="1"/>
          </p:cNvGraphicFramePr>
          <p:nvPr/>
        </p:nvGraphicFramePr>
        <p:xfrm>
          <a:off x="14184602" y="29260800"/>
          <a:ext cx="6338598" cy="5575302"/>
        </p:xfrm>
        <a:graphic>
          <a:graphicData uri="http://schemas.openxmlformats.org/drawingml/2006/table">
            <a:tbl>
              <a:tblPr/>
              <a:tblGrid>
                <a:gridCol w="2112866"/>
                <a:gridCol w="2316516"/>
                <a:gridCol w="1909216"/>
              </a:tblGrid>
              <a:tr h="929217">
                <a:tc gridSpan="3">
                  <a:txBody>
                    <a:bodyPr/>
                    <a:lstStyle/>
                    <a:p>
                      <a:pPr algn="ctr" fontAlgn="b"/>
                      <a:r>
                        <a:rPr lang="en-US" sz="2500" b="0" i="0" u="none" strike="noStrike" dirty="0">
                          <a:latin typeface="Verdana"/>
                        </a:rPr>
                        <a:t>Best Subset of Attributes - All Events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29217">
                <a:tc>
                  <a:txBody>
                    <a:bodyPr/>
                    <a:lstStyle/>
                    <a:p>
                      <a:pPr algn="ctr" fontAlgn="b"/>
                      <a:r>
                        <a:rPr lang="en-US" sz="2500" b="0" i="0" u="none" strike="noStrike" dirty="0">
                          <a:latin typeface="Verdana"/>
                        </a:rPr>
                        <a:t># of Attributes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latin typeface="Verdana"/>
                        </a:rPr>
                        <a:t>Attribute Subset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latin typeface="Verdana"/>
                        </a:rPr>
                        <a:t>Accuracy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9217">
                <a:tc>
                  <a:txBody>
                    <a:bodyPr/>
                    <a:lstStyle/>
                    <a:p>
                      <a:pPr algn="ctr" fontAlgn="b"/>
                      <a:r>
                        <a:rPr lang="en-US" sz="2500" b="0" i="0" u="none" strike="noStrike" dirty="0" smtClean="0">
                          <a:latin typeface="Verdana"/>
                        </a:rPr>
                        <a:t>4  </a:t>
                      </a:r>
                      <a:endParaRPr lang="en-US" sz="2500" b="0" i="0" u="none" strike="noStrike" dirty="0">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a:latin typeface="Verdana"/>
                        </a:rPr>
                        <a:t>(Z - G - F -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latin typeface="Verdana"/>
                        </a:rPr>
                        <a:t>83.3333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9217">
                <a:tc>
                  <a:txBody>
                    <a:bodyPr/>
                    <a:lstStyle/>
                    <a:p>
                      <a:pPr algn="ctr" fontAlgn="b"/>
                      <a:r>
                        <a:rPr lang="en-US" sz="2500" b="0" i="0" u="none" strike="noStrike" dirty="0">
                          <a:latin typeface="Verdana"/>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a:latin typeface="Verdana"/>
                        </a:rPr>
                        <a:t>(G - F -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latin typeface="Verdana"/>
                        </a:rPr>
                        <a:t>83.3333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9217">
                <a:tc>
                  <a:txBody>
                    <a:bodyPr/>
                    <a:lstStyle/>
                    <a:p>
                      <a:pPr algn="ctr" fontAlgn="b"/>
                      <a:r>
                        <a:rPr lang="en-US" sz="2500" b="0" i="0" u="none" strike="noStrike" dirty="0">
                          <a:latin typeface="Verdana"/>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500" b="0" i="0" u="none" strike="noStrike" dirty="0">
                          <a:latin typeface="Verdana"/>
                        </a:rPr>
                        <a:t>(G - 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500" b="0" i="0" u="none" strike="noStrike" dirty="0">
                          <a:latin typeface="Verdana"/>
                        </a:rPr>
                        <a:t>84.1677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29217">
                <a:tc>
                  <a:txBody>
                    <a:bodyPr/>
                    <a:lstStyle/>
                    <a:p>
                      <a:pPr algn="ctr" fontAlgn="b"/>
                      <a:r>
                        <a:rPr lang="en-US" sz="2500" b="0" i="0" u="none" strike="noStrike" dirty="0">
                          <a:latin typeface="Verdana"/>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a:latin typeface="Verdana"/>
                        </a:rPr>
                        <a:t>(G)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latin typeface="Verdana"/>
                        </a:rPr>
                        <a:t>81.6667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8" name="TextBox 27"/>
          <p:cNvSpPr txBox="1"/>
          <p:nvPr/>
        </p:nvSpPr>
        <p:spPr>
          <a:xfrm>
            <a:off x="15300325" y="25467455"/>
            <a:ext cx="6289675" cy="1169551"/>
          </a:xfrm>
          <a:prstGeom prst="rect">
            <a:avLst/>
          </a:prstGeom>
          <a:noFill/>
          <a:ln>
            <a:noFill/>
          </a:ln>
        </p:spPr>
        <p:txBody>
          <a:bodyPr wrap="square" rtlCol="0">
            <a:spAutoFit/>
          </a:bodyPr>
          <a:lstStyle/>
          <a:p>
            <a:r>
              <a:rPr lang="en-US" sz="7000" b="1" dirty="0" smtClean="0">
                <a:latin typeface="Corbel"/>
                <a:cs typeface="Corbel"/>
              </a:rPr>
              <a:t>Breakout</a:t>
            </a:r>
            <a:endParaRPr lang="en-US" sz="7000" b="1" dirty="0">
              <a:latin typeface="Corbel"/>
              <a:cs typeface="Corbel"/>
            </a:endParaRPr>
          </a:p>
        </p:txBody>
      </p:sp>
      <p:sp>
        <p:nvSpPr>
          <p:cNvPr id="32" name="TextBox 31"/>
          <p:cNvSpPr txBox="1"/>
          <p:nvPr/>
        </p:nvSpPr>
        <p:spPr>
          <a:xfrm>
            <a:off x="23053676" y="25467455"/>
            <a:ext cx="6289675" cy="1169551"/>
          </a:xfrm>
          <a:prstGeom prst="rect">
            <a:avLst/>
          </a:prstGeom>
          <a:noFill/>
          <a:ln>
            <a:noFill/>
          </a:ln>
        </p:spPr>
        <p:txBody>
          <a:bodyPr wrap="square" rtlCol="0">
            <a:spAutoFit/>
          </a:bodyPr>
          <a:lstStyle/>
          <a:p>
            <a:pPr algn="ctr"/>
            <a:r>
              <a:rPr lang="en-US" sz="7000" b="1" dirty="0" smtClean="0">
                <a:latin typeface="Corbel"/>
                <a:cs typeface="Corbel"/>
              </a:rPr>
              <a:t>Scoring Chance</a:t>
            </a:r>
            <a:endParaRPr lang="en-US" sz="7000" b="1" dirty="0">
              <a:latin typeface="Corbel"/>
              <a:cs typeface="Corbel"/>
            </a:endParaRPr>
          </a:p>
        </p:txBody>
      </p:sp>
      <p:pic>
        <p:nvPicPr>
          <p:cNvPr id="48" name="Picture 47" descr="Faceoff.png"/>
          <p:cNvPicPr>
            <a:picLocks noChangeAspect="1"/>
          </p:cNvPicPr>
          <p:nvPr/>
        </p:nvPicPr>
        <p:blipFill>
          <a:blip r:embed="rId7"/>
          <a:stretch>
            <a:fillRect/>
          </a:stretch>
        </p:blipFill>
        <p:spPr>
          <a:xfrm>
            <a:off x="17179924" y="15354300"/>
            <a:ext cx="10242551" cy="5266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9" name="Table 48"/>
          <p:cNvGraphicFramePr>
            <a:graphicFrameLocks noGrp="1"/>
          </p:cNvGraphicFramePr>
          <p:nvPr/>
        </p:nvGraphicFramePr>
        <p:xfrm>
          <a:off x="15798802" y="21427857"/>
          <a:ext cx="13493745" cy="1402080"/>
        </p:xfrm>
        <a:graphic>
          <a:graphicData uri="http://schemas.openxmlformats.org/drawingml/2006/table">
            <a:tbl>
              <a:tblPr firstRow="1" bandRow="1">
                <a:tableStyleId>{5C22544A-7EE6-4342-B048-85BDC9FD1C3A}</a:tableStyleId>
              </a:tblPr>
              <a:tblGrid>
                <a:gridCol w="1499305"/>
                <a:gridCol w="1499305"/>
                <a:gridCol w="1499305"/>
                <a:gridCol w="1499305"/>
                <a:gridCol w="1499305"/>
                <a:gridCol w="1499305"/>
                <a:gridCol w="1499305"/>
                <a:gridCol w="1499305"/>
                <a:gridCol w="1499305"/>
              </a:tblGrid>
              <a:tr h="370840">
                <a:tc>
                  <a:txBody>
                    <a:bodyPr/>
                    <a:lstStyle/>
                    <a:p>
                      <a:pPr algn="ctr"/>
                      <a:r>
                        <a:rPr lang="en-US" sz="4000" dirty="0" smtClean="0">
                          <a:solidFill>
                            <a:schemeClr val="tx1"/>
                          </a:solidFill>
                        </a:rPr>
                        <a:t>H1_Z</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dirty="0" smtClean="0">
                          <a:solidFill>
                            <a:schemeClr val="tx1"/>
                          </a:solidFill>
                        </a:rPr>
                        <a:t>H1_G</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dirty="0" smtClean="0">
                          <a:solidFill>
                            <a:schemeClr val="tx1"/>
                          </a:solidFill>
                        </a:rPr>
                        <a:t>H1_F</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dirty="0" smtClean="0">
                          <a:solidFill>
                            <a:schemeClr val="tx1"/>
                          </a:solidFill>
                        </a:rPr>
                        <a:t>H1_S</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dirty="0" smtClean="0">
                          <a:solidFill>
                            <a:schemeClr val="tx1"/>
                          </a:solidFill>
                        </a:rPr>
                        <a:t>H2_Z</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4000" dirty="0" smtClean="0">
                          <a:solidFill>
                            <a:schemeClr val="tx1"/>
                          </a:solidFill>
                        </a:rPr>
                        <a:t>H2_G</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4000" dirty="0" smtClean="0">
                          <a:solidFill>
                            <a:schemeClr val="tx1"/>
                          </a:solidFill>
                        </a:rPr>
                        <a:t>H2_F</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4000" dirty="0" smtClean="0">
                          <a:solidFill>
                            <a:schemeClr val="tx1"/>
                          </a:solidFill>
                        </a:rPr>
                        <a:t>H2_S</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4000" dirty="0" smtClean="0">
                          <a:solidFill>
                            <a:schemeClr val="tx1"/>
                          </a:solidFill>
                        </a:rPr>
                        <a:t>…</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algn="ctr"/>
                      <a:r>
                        <a:rPr lang="en-US" sz="4000" dirty="0" smtClean="0">
                          <a:solidFill>
                            <a:schemeClr val="tx1"/>
                          </a:solidFill>
                        </a:rPr>
                        <a:t>N</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dirty="0" smtClean="0">
                          <a:solidFill>
                            <a:schemeClr val="tx1"/>
                          </a:solidFill>
                        </a:rPr>
                        <a:t>11</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dirty="0" smtClean="0">
                          <a:solidFill>
                            <a:schemeClr val="tx1"/>
                          </a:solidFill>
                        </a:rPr>
                        <a:t>O</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dirty="0" smtClean="0">
                          <a:solidFill>
                            <a:schemeClr val="tx1"/>
                          </a:solidFill>
                        </a:rPr>
                        <a:t>F</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dirty="0" smtClean="0">
                          <a:solidFill>
                            <a:schemeClr val="tx1"/>
                          </a:solidFill>
                        </a:rPr>
                        <a:t>N</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4000" dirty="0" smtClean="0">
                          <a:solidFill>
                            <a:schemeClr val="tx1"/>
                          </a:solidFill>
                        </a:rPr>
                        <a:t>11</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4000" dirty="0" smtClean="0">
                          <a:solidFill>
                            <a:schemeClr val="tx1"/>
                          </a:solidFill>
                        </a:rPr>
                        <a:t>O</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4000" dirty="0" smtClean="0">
                          <a:solidFill>
                            <a:schemeClr val="tx1"/>
                          </a:solidFill>
                        </a:rPr>
                        <a:t>F</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4000" dirty="0" smtClean="0">
                          <a:solidFill>
                            <a:schemeClr val="tx1"/>
                          </a:solidFill>
                        </a:rPr>
                        <a:t>…</a:t>
                      </a:r>
                      <a:endParaRPr lang="en-US" sz="4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51" name="Block Arc 50"/>
          <p:cNvSpPr/>
          <p:nvPr/>
        </p:nvSpPr>
        <p:spPr>
          <a:xfrm>
            <a:off x="16002002" y="20872400"/>
            <a:ext cx="5587998" cy="671880"/>
          </a:xfrm>
          <a:prstGeom prst="blockArc">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sp>
      <p:sp>
        <p:nvSpPr>
          <p:cNvPr id="52" name="Block Arc 51"/>
          <p:cNvSpPr/>
          <p:nvPr/>
        </p:nvSpPr>
        <p:spPr>
          <a:xfrm>
            <a:off x="21936077" y="20872400"/>
            <a:ext cx="5587998" cy="671880"/>
          </a:xfrm>
          <a:prstGeom prst="blockArc">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sp>
      <p:sp>
        <p:nvSpPr>
          <p:cNvPr id="62" name="Frame 61"/>
          <p:cNvSpPr/>
          <p:nvPr/>
        </p:nvSpPr>
        <p:spPr>
          <a:xfrm>
            <a:off x="18796000" y="16205199"/>
            <a:ext cx="1143000" cy="107851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4" name="Frame 63"/>
          <p:cNvSpPr/>
          <p:nvPr/>
        </p:nvSpPr>
        <p:spPr>
          <a:xfrm>
            <a:off x="18796000" y="17283712"/>
            <a:ext cx="1143000" cy="1078513"/>
          </a:xfrm>
          <a:prstGeom prst="fram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Block Arc 64"/>
          <p:cNvSpPr/>
          <p:nvPr/>
        </p:nvSpPr>
        <p:spPr>
          <a:xfrm flipH="1" flipV="1">
            <a:off x="15798801" y="22173105"/>
            <a:ext cx="13493745" cy="1568450"/>
          </a:xfrm>
          <a:prstGeom prst="blockArc">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67" name="Down Arrow 66"/>
          <p:cNvSpPr/>
          <p:nvPr/>
        </p:nvSpPr>
        <p:spPr>
          <a:xfrm rot="678957">
            <a:off x="20892506" y="23930374"/>
            <a:ext cx="988588" cy="1842984"/>
          </a:xfrm>
          <a:prstGeom prst="downArrow">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33" name="TextBox 32"/>
          <p:cNvSpPr txBox="1"/>
          <p:nvPr/>
        </p:nvSpPr>
        <p:spPr>
          <a:xfrm>
            <a:off x="808135" y="29567600"/>
            <a:ext cx="7650450" cy="4939814"/>
          </a:xfrm>
          <a:prstGeom prst="rect">
            <a:avLst/>
          </a:prstGeom>
          <a:noFill/>
          <a:ln>
            <a:noFill/>
          </a:ln>
        </p:spPr>
        <p:txBody>
          <a:bodyPr wrap="square" rtlCol="0">
            <a:spAutoFit/>
          </a:bodyPr>
          <a:lstStyle/>
          <a:p>
            <a:pPr>
              <a:buFont typeface="Arial"/>
              <a:buChar char="•"/>
            </a:pPr>
            <a:r>
              <a:rPr lang="en-US" sz="3900" dirty="0" smtClean="0">
                <a:latin typeface="Corbel"/>
                <a:cs typeface="Corbel"/>
              </a:rPr>
              <a:t> </a:t>
            </a:r>
            <a:r>
              <a:rPr lang="en-US" sz="4500" dirty="0" smtClean="0">
                <a:latin typeface="Corbel"/>
                <a:cs typeface="Corbel"/>
              </a:rPr>
              <a:t>Classification accuracy is high</a:t>
            </a:r>
          </a:p>
          <a:p>
            <a:endParaRPr lang="en-US" sz="4500" dirty="0" smtClean="0">
              <a:latin typeface="Corbel"/>
              <a:cs typeface="Corbel"/>
            </a:endParaRPr>
          </a:p>
          <a:p>
            <a:pPr>
              <a:buFont typeface="Arial"/>
              <a:buChar char="•"/>
            </a:pPr>
            <a:r>
              <a:rPr lang="en-US" sz="4500" dirty="0" smtClean="0">
                <a:latin typeface="Corbel"/>
                <a:cs typeface="Corbel"/>
              </a:rPr>
              <a:t> Grid attribute is more useful for location than zone attribute</a:t>
            </a:r>
          </a:p>
          <a:p>
            <a:endParaRPr lang="en-US" sz="4500" dirty="0" smtClean="0">
              <a:latin typeface="Corbel"/>
              <a:cs typeface="Corbel"/>
            </a:endParaRPr>
          </a:p>
          <a:p>
            <a:pPr>
              <a:buFont typeface="Arial"/>
              <a:buChar char="•"/>
            </a:pPr>
            <a:r>
              <a:rPr lang="en-US" sz="4500" dirty="0" smtClean="0">
                <a:latin typeface="Corbel"/>
                <a:cs typeface="Corbel"/>
              </a:rPr>
              <a:t> Location is the most important attribute</a:t>
            </a:r>
          </a:p>
        </p:txBody>
      </p:sp>
      <p:pic>
        <p:nvPicPr>
          <p:cNvPr id="40" name="Picture 39" descr="Zone_Diagram.jpg"/>
          <p:cNvPicPr>
            <a:picLocks noChangeAspect="1"/>
          </p:cNvPicPr>
          <p:nvPr/>
        </p:nvPicPr>
        <p:blipFill>
          <a:blip r:embed="rId8"/>
          <a:stretch>
            <a:fillRect/>
          </a:stretch>
        </p:blipFill>
        <p:spPr>
          <a:xfrm>
            <a:off x="8775865" y="23536057"/>
            <a:ext cx="6222670" cy="32761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897</TotalTime>
  <Words>325</Words>
  <Application>Microsoft Macintosh PowerPoint</Application>
  <PresentationFormat>Custom</PresentationFormat>
  <Paragraphs>97</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 Cohn</dc:creator>
  <cp:lastModifiedBy>Phil Cohn</cp:lastModifiedBy>
  <cp:revision>14</cp:revision>
  <dcterms:created xsi:type="dcterms:W3CDTF">2013-03-15T05:42:01Z</dcterms:created>
  <dcterms:modified xsi:type="dcterms:W3CDTF">2013-03-15T05:44:30Z</dcterms:modified>
</cp:coreProperties>
</file>