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Shape 20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1) Introduce myself and the topic</a:t>
            </a:r>
            <a:endParaRPr b="0" i="0" sz="1200" u="none" cap="none" strike="noStrike">
              <a:solidFill>
                <a:schemeClr val="dk1"/>
              </a:solidFill>
              <a:latin typeface="Calibri"/>
              <a:ea typeface="Calibri"/>
              <a:cs typeface="Calibri"/>
              <a:sym typeface="Calibri"/>
            </a:endParaRPr>
          </a:p>
        </p:txBody>
      </p:sp>
      <p:sp>
        <p:nvSpPr>
          <p:cNvPr id="206" name="Shape 20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4" name="Shape 284"/>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1" name="Shape 291"/>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Shape 297"/>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Talk about the purpose of the level</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Talk about the infinite broccoli</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that this level was changed afterwards and how I manage the duplication bug</a:t>
            </a:r>
            <a:endParaRPr b="0" i="0" sz="1200" u="none" cap="none" strike="noStrike">
              <a:solidFill>
                <a:schemeClr val="dk1"/>
              </a:solidFill>
              <a:latin typeface="Calibri"/>
              <a:ea typeface="Calibri"/>
              <a:cs typeface="Calibri"/>
              <a:sym typeface="Calibri"/>
            </a:endParaRPr>
          </a:p>
        </p:txBody>
      </p:sp>
      <p:sp>
        <p:nvSpPr>
          <p:cNvPr id="298" name="Shape 298"/>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Shape 30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that participants were recruited from CSC 104 and CSC 106</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the interactive component in the photo</a:t>
            </a:r>
            <a:endParaRPr b="0" i="0" sz="1200" u="none" cap="none" strike="noStrike">
              <a:solidFill>
                <a:schemeClr val="dk1"/>
              </a:solidFill>
              <a:latin typeface="Calibri"/>
              <a:ea typeface="Calibri"/>
              <a:cs typeface="Calibri"/>
              <a:sym typeface="Calibri"/>
            </a:endParaRPr>
          </a:p>
        </p:txBody>
      </p:sp>
      <p:sp>
        <p:nvSpPr>
          <p:cNvPr id="305" name="Shape 30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Shape 31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how participants were divided</a:t>
            </a:r>
            <a:endParaRPr/>
          </a:p>
          <a:p>
            <a:pPr indent="-228600" lvl="0" marL="228600" marR="0" rtl="0" algn="l">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that participants still filled out a consent form and were debriefed</a:t>
            </a:r>
            <a:endParaRPr b="0" i="0" sz="1200" u="none" cap="none" strike="noStrike">
              <a:solidFill>
                <a:schemeClr val="dk1"/>
              </a:solidFill>
              <a:latin typeface="Calibri"/>
              <a:ea typeface="Calibri"/>
              <a:cs typeface="Calibri"/>
              <a:sym typeface="Calibri"/>
            </a:endParaRPr>
          </a:p>
        </p:txBody>
      </p:sp>
      <p:sp>
        <p:nvSpPr>
          <p:cNvPr id="313" name="Shape 31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3" name="Shape 3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0" name="Shape 3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7" name="Shape 3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Shape 21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1) PSP, Google cardboard, HTC Vive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 Used to encourage people to participate in those activities and achieve specific goals.</a:t>
            </a:r>
            <a:endParaRPr b="0" i="0" sz="1200" u="none" cap="none" strike="noStrike">
              <a:solidFill>
                <a:schemeClr val="dk1"/>
              </a:solidFill>
              <a:latin typeface="Calibri"/>
              <a:ea typeface="Calibri"/>
              <a:cs typeface="Calibri"/>
              <a:sym typeface="Calibri"/>
            </a:endParaRPr>
          </a:p>
        </p:txBody>
      </p:sp>
      <p:sp>
        <p:nvSpPr>
          <p:cNvPr id="214" name="Shape 21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5" name="Shape 3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Shape 22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1) Examples: HabitRPG, Duolingo, Human Resource Machine, Magento shopping app, etc.</a:t>
            </a:r>
            <a:endParaRPr b="0" i="0" sz="1200" u="none" cap="none" strike="noStrike">
              <a:solidFill>
                <a:schemeClr val="dk1"/>
              </a:solidFill>
              <a:latin typeface="Calibri"/>
              <a:ea typeface="Calibri"/>
              <a:cs typeface="Calibri"/>
              <a:sym typeface="Calibri"/>
            </a:endParaRPr>
          </a:p>
        </p:txBody>
      </p:sp>
      <p:sp>
        <p:nvSpPr>
          <p:cNvPr id="225" name="Shape 22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Shape 23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Teaching case: Applying gamification techniques and virtual reality for learning building engineering 3d arts: described a “real exercise applied in a Building Engineer and Architectural degree on the subject of ‘Computer Tools 2’ at La Salle, Ramon Llull University, a six ECTS-credit course that is taught annually with 65 students enrolled.” </a:t>
            </a:r>
            <a:r>
              <a:rPr b="0" i="0" lang="en-US" sz="1200" u="none" cap="none" strike="noStrike">
                <a:solidFill>
                  <a:srgbClr val="595959"/>
                </a:solidFill>
                <a:latin typeface="Calibri"/>
                <a:ea typeface="Calibri"/>
                <a:cs typeface="Calibri"/>
                <a:sym typeface="Calibri"/>
              </a:rPr>
              <a:t>Combined virtual reality with programs such as Sketchfab, Unity, and Oculus Rift VR to create “immersive worlds that students used to enhance their architectural designs.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Gamification for learning 3d computer graphics arts: </a:t>
            </a:r>
            <a:r>
              <a:rPr b="0" i="0" lang="en-US" sz="1200" u="none" cap="none" strike="noStrike">
                <a:solidFill>
                  <a:srgbClr val="595959"/>
                </a:solidFill>
                <a:latin typeface="Calibri"/>
                <a:ea typeface="Calibri"/>
                <a:cs typeface="Calibri"/>
                <a:sym typeface="Calibri"/>
              </a:rPr>
              <a:t>Incorporated Problem-Based Learning (PBL) and Quest-Based Learning (QBL) into student collaborative work and mixed teacher support with virtual environments and visualization 3D on the web using webGL. (May briefly discuss)</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Virtual reality instructional modules for introductory programming courses: </a:t>
            </a:r>
            <a:r>
              <a:rPr b="0" i="0" lang="en-US" sz="1200" u="none" cap="none" strike="noStrike">
                <a:solidFill>
                  <a:srgbClr val="595959"/>
                </a:solidFill>
                <a:latin typeface="Calibri"/>
                <a:ea typeface="Calibri"/>
                <a:cs typeface="Calibri"/>
                <a:sym typeface="Calibri"/>
              </a:rPr>
              <a:t>Created two gaming modules for teaching object-oriented programming (OOP) and binary search and discussed the “design, development, and testing of virtual reality instructional (VRI) modules based on gaming metaphors.” </a:t>
            </a:r>
            <a:r>
              <a:rPr b="0" i="0" lang="en-US" sz="1200" u="none" cap="none" strike="noStrike">
                <a:solidFill>
                  <a:schemeClr val="dk1"/>
                </a:solidFill>
                <a:latin typeface="Calibri"/>
                <a:ea typeface="Calibri"/>
                <a:cs typeface="Calibri"/>
                <a:sym typeface="Calibri"/>
              </a:rPr>
              <a:t>Virtual reality instructional modules for introductory programming courses: authors created an immersive and non-immersive VR system, incorporated showing C++ source code, UML diagrams, and creative imaging to the user, and used used games centered around teaching the user about inheritance, polymorphism, encapsulation, binary search trees etc. </a:t>
            </a:r>
            <a:endParaRPr b="0" i="0" sz="1200" u="none" cap="none" strike="noStrike">
              <a:solidFill>
                <a:schemeClr val="dk1"/>
              </a:solidFill>
              <a:latin typeface="Calibri"/>
              <a:ea typeface="Calibri"/>
              <a:cs typeface="Calibri"/>
              <a:sym typeface="Calibri"/>
            </a:endParaRPr>
          </a:p>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These papers focused primarily on gamification and less on the VR element, which is why I wanted to research more into its possible benefits.</a:t>
            </a:r>
            <a:endParaRPr b="0" i="0" sz="1200" u="none" cap="none" strike="noStrike">
              <a:solidFill>
                <a:schemeClr val="dk1"/>
              </a:solidFill>
              <a:latin typeface="Calibri"/>
              <a:ea typeface="Calibri"/>
              <a:cs typeface="Calibri"/>
              <a:sym typeface="Calibri"/>
            </a:endParaRPr>
          </a:p>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5" name="Shape 23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Shape 245"/>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1) Create a module, a self-contained unit of an Introductory Computer Science topic, which combines the use of gamification and VR</a:t>
            </a:r>
            <a:endParaRPr/>
          </a:p>
          <a:p>
            <a:pPr indent="0" lvl="1"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2) Determine whether the module can improve the academic performance of Union College Introductory Computer Science students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6" name="Shape 246"/>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Shape 25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1) I researched the compatibility and current support of various VR hardware (i.e. Google Cardboard, Windows Mixed Reality Headset, the Oculus Rift Virtual Reality Gaming System, and the HTC Vive Virtual Reality System) and various VR software (i.e. Unity, Amazon Sumerian, Amazon Lumberyard, and the Unreal Engine 4). After comparing and contrasting my findings, I determined that the best VR headsets to buy was the Oculus Rift Virtual Reality Gaming System since it has a variety of free compatible VR software, it’s cheaper in price, has clear documentation, and has numerous example projects/tutorials, which will help in the creation of my VR module since I do not have extensive knowledge on VR development.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2) Mention that the box on the ground is used as a bounding box for participants</a:t>
            </a:r>
            <a:endParaRPr b="0" i="0" sz="1200" u="none" cap="none" strike="noStrike">
              <a:solidFill>
                <a:schemeClr val="dk1"/>
              </a:solidFill>
              <a:latin typeface="Calibri"/>
              <a:ea typeface="Calibri"/>
              <a:cs typeface="Calibri"/>
              <a:sym typeface="Calibri"/>
            </a:endParaRPr>
          </a:p>
        </p:txBody>
      </p:sp>
      <p:sp>
        <p:nvSpPr>
          <p:cNvPr id="259" name="Shape 25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Shape 26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Mention that the module is meant to compound the user’s knowledge without explicitly teaching them. </a:t>
            </a:r>
            <a:endParaRPr/>
          </a:p>
          <a:p>
            <a:pPr indent="-228600" lvl="1" marL="228600" marR="0" rtl="0" algn="l">
              <a:lnSpc>
                <a:spcPct val="100000"/>
              </a:lnSpc>
              <a:spcBef>
                <a:spcPts val="0"/>
              </a:spcBef>
              <a:spcAft>
                <a:spcPts val="0"/>
              </a:spcAft>
              <a:buClr>
                <a:schemeClr val="dk1"/>
              </a:buClr>
              <a:buSzPts val="1200"/>
              <a:buFont typeface="Calibri"/>
              <a:buAutoNum type="arabicParenR"/>
            </a:pPr>
            <a:r>
              <a:rPr b="0" i="0" lang="en-US" sz="1200" u="none" cap="none" strike="noStrike">
                <a:solidFill>
                  <a:schemeClr val="dk1"/>
                </a:solidFill>
                <a:latin typeface="Calibri"/>
                <a:ea typeface="Calibri"/>
                <a:cs typeface="Calibri"/>
                <a:sym typeface="Calibri"/>
              </a:rPr>
              <a:t>Things taught by the module: How lists are organized, how to access a specific index of a given list, removing/adding to a specific index, determining the size of a list, negative indexing, index out of bounds, and multidimensional lists</a:t>
            </a:r>
            <a:endParaRPr/>
          </a:p>
          <a:p>
            <a:pPr indent="-152400" lvl="0" marL="22860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0" name="Shape 27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7" name="Shape 277"/>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2800"/>
              <a:buFont typeface="Rockwell"/>
              <a:buNone/>
              <a:defRPr b="0" i="0" sz="28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Shape 17"/>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lstStyle>
            <a:lvl1pPr lvl="0" marR="0" rtl="0" algn="l">
              <a:spcBef>
                <a:spcPts val="300"/>
              </a:spcBef>
              <a:spcAft>
                <a:spcPts val="0"/>
              </a:spcAft>
              <a:buClr>
                <a:schemeClr val="accent1"/>
              </a:buClr>
              <a:buSzPts val="1050"/>
              <a:buFont typeface="Noto Sans Symbols"/>
              <a:buNone/>
              <a:defRPr b="0" i="0" sz="1400" u="none" cap="none" strike="noStrike">
                <a:solidFill>
                  <a:srgbClr val="888888"/>
                </a:solidFill>
                <a:latin typeface="Rockwell"/>
                <a:ea typeface="Rockwell"/>
                <a:cs typeface="Rockwell"/>
                <a:sym typeface="Rockwell"/>
              </a:defRPr>
            </a:lvl1pPr>
            <a:lvl2pPr lvl="1" marR="0" rtl="0" algn="ctr">
              <a:spcBef>
                <a:spcPts val="60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2pPr>
            <a:lvl3pPr lvl="2"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3pPr>
            <a:lvl4pPr lvl="3" marR="0" rtl="0" algn="ctr">
              <a:spcBef>
                <a:spcPts val="60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4pPr>
            <a:lvl5pPr lvl="4"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5pPr>
            <a:lvl6pPr lvl="5" marR="0" rtl="0" algn="ctr">
              <a:spcBef>
                <a:spcPts val="36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6pPr>
            <a:lvl7pPr lvl="6" marR="0" rtl="0" algn="ctr">
              <a:spcBef>
                <a:spcPts val="36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7pPr>
            <a:lvl8pPr lvl="7" marR="0" rtl="0" algn="ctr">
              <a:spcBef>
                <a:spcPts val="36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8pPr>
            <a:lvl9pPr lvl="8" marR="0" rtl="0" algn="ctr">
              <a:spcBef>
                <a:spcPts val="36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9pPr>
          </a:lstStyle>
          <a:p/>
        </p:txBody>
      </p:sp>
      <p:sp>
        <p:nvSpPr>
          <p:cNvPr id="18" name="Shape 18"/>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9" name="Shape 19"/>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0" name="Shape 20"/>
          <p:cNvSpPr/>
          <p:nvPr/>
        </p:nvSpPr>
        <p:spPr>
          <a:xfrm>
            <a:off x="282574" y="228600"/>
            <a:ext cx="6415815"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1" name="Shape 21"/>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2" name="Shape 22"/>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ntent">
  <p:cSld name="4 Content">
    <p:spTree>
      <p:nvGrpSpPr>
        <p:cNvPr id="102" name="Shape 102"/>
        <p:cNvGrpSpPr/>
        <p:nvPr/>
      </p:nvGrpSpPr>
      <p:grpSpPr>
        <a:xfrm>
          <a:off x="0" y="0"/>
          <a:ext cx="0" cy="0"/>
          <a:chOff x="0" y="0"/>
          <a:chExt cx="0" cy="0"/>
        </a:xfrm>
      </p:grpSpPr>
      <p:sp>
        <p:nvSpPr>
          <p:cNvPr id="103" name="Shape 10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04" name="Shape 10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105" name="Shape 10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Shape 10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7" name="Shape 10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8" name="Shape 10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09" name="Shape 109"/>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10" name="Shape 110"/>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11" name="Shape 111"/>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12" name="Shape 112"/>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13" name="Shape 113"/>
        <p:cNvGrpSpPr/>
        <p:nvPr/>
      </p:nvGrpSpPr>
      <p:grpSpPr>
        <a:xfrm>
          <a:off x="0" y="0"/>
          <a:ext cx="0" cy="0"/>
          <a:chOff x="0" y="0"/>
          <a:chExt cx="0" cy="0"/>
        </a:xfrm>
      </p:grpSpPr>
      <p:sp>
        <p:nvSpPr>
          <p:cNvPr id="114" name="Shape 114"/>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15" name="Shape 11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116" name="Shape 11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Shape 11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8" name="Shape 11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9" name="Shape 11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20" name="Shape 120"/>
        <p:cNvGrpSpPr/>
        <p:nvPr/>
      </p:nvGrpSpPr>
      <p:grpSpPr>
        <a:xfrm>
          <a:off x="0" y="0"/>
          <a:ext cx="0" cy="0"/>
          <a:chOff x="0" y="0"/>
          <a:chExt cx="0" cy="0"/>
        </a:xfrm>
      </p:grpSpPr>
      <p:sp>
        <p:nvSpPr>
          <p:cNvPr id="121" name="Shape 121"/>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22" name="Shape 12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3" name="Shape 12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4" name="Shape 12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5" name="Shape 125"/>
        <p:cNvGrpSpPr/>
        <p:nvPr/>
      </p:nvGrpSpPr>
      <p:grpSpPr>
        <a:xfrm>
          <a:off x="0" y="0"/>
          <a:ext cx="0" cy="0"/>
          <a:chOff x="0" y="0"/>
          <a:chExt cx="0" cy="0"/>
        </a:xfrm>
      </p:grpSpPr>
      <p:sp>
        <p:nvSpPr>
          <p:cNvPr id="126" name="Shape 126"/>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27" name="Shape 127"/>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600"/>
              <a:buFont typeface="Rockwell"/>
              <a:buNone/>
              <a:defRPr b="0" i="0" sz="26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Shape 128"/>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23850" lvl="5" marL="2743200" marR="0" rtl="0" algn="l">
              <a:spcBef>
                <a:spcPts val="400"/>
              </a:spcBef>
              <a:spcAft>
                <a:spcPts val="0"/>
              </a:spcAft>
              <a:buClr>
                <a:srgbClr val="B86EB8"/>
              </a:buClr>
              <a:buSzPts val="1500"/>
              <a:buFont typeface="Noto Sans Symbols"/>
              <a:buChar char="■"/>
              <a:defRPr b="0" i="0" sz="2000" u="none" cap="none" strike="noStrike">
                <a:solidFill>
                  <a:srgbClr val="595959"/>
                </a:solidFill>
                <a:latin typeface="Rockwell"/>
                <a:ea typeface="Rockwell"/>
                <a:cs typeface="Rockwell"/>
                <a:sym typeface="Rockwell"/>
              </a:defRPr>
            </a:lvl6pPr>
            <a:lvl7pPr indent="-323850" lvl="6" marL="3200400" marR="0" rtl="0" algn="l">
              <a:spcBef>
                <a:spcPts val="4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7pPr>
            <a:lvl8pPr indent="-323850" lvl="7" marL="3657600" marR="0" rtl="0" algn="l">
              <a:spcBef>
                <a:spcPts val="400"/>
              </a:spcBef>
              <a:spcAft>
                <a:spcPts val="0"/>
              </a:spcAft>
              <a:buClr>
                <a:srgbClr val="B86EB8"/>
              </a:buClr>
              <a:buSzPts val="1500"/>
              <a:buFont typeface="Noto Sans Symbols"/>
              <a:buChar char="■"/>
              <a:defRPr b="0" i="0" sz="2000" u="none" cap="none" strike="noStrike">
                <a:solidFill>
                  <a:srgbClr val="595959"/>
                </a:solidFill>
                <a:latin typeface="Rockwell"/>
                <a:ea typeface="Rockwell"/>
                <a:cs typeface="Rockwell"/>
                <a:sym typeface="Rockwell"/>
              </a:defRPr>
            </a:lvl8pPr>
            <a:lvl9pPr indent="-323850" lvl="8" marL="4114800" marR="0" rtl="0" algn="l">
              <a:spcBef>
                <a:spcPts val="4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9pPr>
          </a:lstStyle>
          <a:p/>
        </p:txBody>
      </p:sp>
      <p:sp>
        <p:nvSpPr>
          <p:cNvPr id="129" name="Shape 129"/>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lstStyle>
            <a:lvl1pPr indent="-228600" lvl="0" marL="457200" marR="0" rtl="0" algn="l">
              <a:spcBef>
                <a:spcPts val="600"/>
              </a:spcBef>
              <a:spcAft>
                <a:spcPts val="0"/>
              </a:spcAft>
              <a:buClr>
                <a:schemeClr val="accent1"/>
              </a:buClr>
              <a:buSzPts val="1050"/>
              <a:buFont typeface="Noto Sans Symbols"/>
              <a:buNone/>
              <a:defRPr b="0" i="0" sz="14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30" name="Shape 130"/>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1" name="Shape 131"/>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2" name="Shape 132"/>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B86EB8"/>
                </a:solidFill>
                <a:latin typeface="Rockwell"/>
                <a:ea typeface="Rockwell"/>
                <a:cs typeface="Rockwell"/>
                <a:sym typeface="Rockwell"/>
              </a:rPr>
              <a:t>+</a:t>
            </a:r>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3" name="Shape 133"/>
        <p:cNvGrpSpPr/>
        <p:nvPr/>
      </p:nvGrpSpPr>
      <p:grpSpPr>
        <a:xfrm>
          <a:off x="0" y="0"/>
          <a:ext cx="0" cy="0"/>
          <a:chOff x="0" y="0"/>
          <a:chExt cx="0" cy="0"/>
        </a:xfrm>
      </p:grpSpPr>
      <p:sp>
        <p:nvSpPr>
          <p:cNvPr id="134" name="Shape 134"/>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35" name="Shape 135"/>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2600"/>
              <a:buFont typeface="Rockwell"/>
              <a:buNone/>
              <a:defRPr b="0" i="0" sz="2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Shape 136"/>
          <p:cNvSpPr/>
          <p:nvPr>
            <p:ph idx="2" type="pic"/>
          </p:nvPr>
        </p:nvSpPr>
        <p:spPr>
          <a:xfrm>
            <a:off x="277906" y="228600"/>
            <a:ext cx="3460658" cy="6345238"/>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37" name="Shape 137"/>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lstStyle>
            <a:lvl1pPr indent="-228600" lvl="0" marL="457200" marR="0" rtl="0" algn="l">
              <a:spcBef>
                <a:spcPts val="600"/>
              </a:spcBef>
              <a:spcAft>
                <a:spcPts val="0"/>
              </a:spcAft>
              <a:buClr>
                <a:schemeClr val="accent1"/>
              </a:buClr>
              <a:buSzPts val="1050"/>
              <a:buFont typeface="Noto Sans Symbols"/>
              <a:buNone/>
              <a:defRPr b="0" i="0" sz="1400" u="none" cap="none" strike="noStrike">
                <a:solidFill>
                  <a:srgbClr val="595959"/>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38" name="Shape 138"/>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9" name="Shape 139"/>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0" name="Shape 14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41" name="Shape 141"/>
          <p:cNvSpPr txBox="1"/>
          <p:nvPr/>
        </p:nvSpPr>
        <p:spPr>
          <a:xfrm>
            <a:off x="3990110"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B86EB8"/>
                </a:solidFill>
                <a:latin typeface="Rockwell"/>
                <a:ea typeface="Rockwell"/>
                <a:cs typeface="Rockwell"/>
                <a:sym typeface="Rockwell"/>
              </a:rPr>
              <a:t>+ </a:t>
            </a:r>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above Caption">
  <p:cSld name="Picture above Caption">
    <p:spTree>
      <p:nvGrpSpPr>
        <p:cNvPr id="142" name="Shape 142"/>
        <p:cNvGrpSpPr/>
        <p:nvPr/>
      </p:nvGrpSpPr>
      <p:grpSpPr>
        <a:xfrm>
          <a:off x="0" y="0"/>
          <a:ext cx="0" cy="0"/>
          <a:chOff x="0" y="0"/>
          <a:chExt cx="0" cy="0"/>
        </a:xfrm>
      </p:grpSpPr>
      <p:sp>
        <p:nvSpPr>
          <p:cNvPr id="143" name="Shape 143"/>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2600"/>
              <a:buFont typeface="Rockwell"/>
              <a:buNone/>
              <a:defRPr b="0" i="0" sz="2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Shape 144"/>
          <p:cNvSpPr/>
          <p:nvPr>
            <p:ph idx="2" type="pic"/>
          </p:nvPr>
        </p:nvSpPr>
        <p:spPr>
          <a:xfrm>
            <a:off x="277905" y="228600"/>
            <a:ext cx="6378389" cy="418795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45" name="Shape 145"/>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lstStyle>
            <a:lvl1pPr indent="-228600" lvl="0" marL="457200" marR="0" rtl="0" algn="l">
              <a:spcBef>
                <a:spcPts val="300"/>
              </a:spcBef>
              <a:spcAft>
                <a:spcPts val="0"/>
              </a:spcAft>
              <a:buClr>
                <a:schemeClr val="accent1"/>
              </a:buClr>
              <a:buSzPts val="1050"/>
              <a:buFont typeface="Noto Sans Symbols"/>
              <a:buNone/>
              <a:defRPr b="0" i="0" sz="1400" u="none" cap="none" strike="noStrike">
                <a:solidFill>
                  <a:srgbClr val="595959"/>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46" name="Shape 14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7" name="Shape 14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8" name="Shape 14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49" name="Shape 149"/>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0" name="Shape 150"/>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1" name="Shape 151"/>
          <p:cNvSpPr txBox="1"/>
          <p:nvPr/>
        </p:nvSpPr>
        <p:spPr>
          <a:xfrm>
            <a:off x="327212" y="4632792"/>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B86EB8"/>
                </a:solidFill>
                <a:latin typeface="Rockwell"/>
                <a:ea typeface="Rockwell"/>
                <a:cs typeface="Rockwell"/>
                <a:sym typeface="Rockwell"/>
              </a:rPr>
              <a:t>+ </a:t>
            </a:r>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Pictures with Caption">
  <p:cSld name="2 Pictures with Caption">
    <p:spTree>
      <p:nvGrpSpPr>
        <p:cNvPr id="152" name="Shape 152"/>
        <p:cNvGrpSpPr/>
        <p:nvPr/>
      </p:nvGrpSpPr>
      <p:grpSpPr>
        <a:xfrm>
          <a:off x="0" y="0"/>
          <a:ext cx="0" cy="0"/>
          <a:chOff x="0" y="0"/>
          <a:chExt cx="0" cy="0"/>
        </a:xfrm>
      </p:grpSpPr>
      <p:sp>
        <p:nvSpPr>
          <p:cNvPr id="153" name="Shape 153"/>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54" name="Shape 154"/>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600"/>
              <a:buFont typeface="Rockwell"/>
              <a:buNone/>
              <a:defRPr b="0" i="0" sz="26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Shape 155"/>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lstStyle>
            <a:lvl1pPr indent="-228600" lvl="0" marL="457200" marR="0" rtl="0" algn="l">
              <a:spcBef>
                <a:spcPts val="600"/>
              </a:spcBef>
              <a:spcAft>
                <a:spcPts val="0"/>
              </a:spcAft>
              <a:buClr>
                <a:schemeClr val="accent1"/>
              </a:buClr>
              <a:buSzPts val="1050"/>
              <a:buFont typeface="Noto Sans Symbols"/>
              <a:buNone/>
              <a:defRPr b="0" i="0" sz="14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56" name="Shape 156"/>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57" name="Shape 157"/>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58" name="Shape 15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59" name="Shape 159"/>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B86EB8"/>
                </a:solidFill>
                <a:latin typeface="Rockwell"/>
                <a:ea typeface="Rockwell"/>
                <a:cs typeface="Rockwell"/>
                <a:sym typeface="Rockwell"/>
              </a:rPr>
              <a:t>+</a:t>
            </a:r>
            <a:endParaRPr/>
          </a:p>
        </p:txBody>
      </p:sp>
      <p:sp>
        <p:nvSpPr>
          <p:cNvPr id="160" name="Shape 160"/>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1" name="Shape 161"/>
          <p:cNvSpPr/>
          <p:nvPr>
            <p:ph idx="2" type="pic"/>
          </p:nvPr>
        </p:nvSpPr>
        <p:spPr>
          <a:xfrm>
            <a:off x="6802438" y="237494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62" name="Shape 162"/>
          <p:cNvSpPr/>
          <p:nvPr>
            <p:ph idx="3" type="pic"/>
          </p:nvPr>
        </p:nvSpPr>
        <p:spPr>
          <a:xfrm>
            <a:off x="6802438" y="4535424"/>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p:cSld name="3 Pictures with Caption">
    <p:spTree>
      <p:nvGrpSpPr>
        <p:cNvPr id="163" name="Shape 163"/>
        <p:cNvGrpSpPr/>
        <p:nvPr/>
      </p:nvGrpSpPr>
      <p:grpSpPr>
        <a:xfrm>
          <a:off x="0" y="0"/>
          <a:ext cx="0" cy="0"/>
          <a:chOff x="0" y="0"/>
          <a:chExt cx="0" cy="0"/>
        </a:xfrm>
      </p:grpSpPr>
      <p:sp>
        <p:nvSpPr>
          <p:cNvPr id="164" name="Shape 164"/>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65" name="Shape 165"/>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2600"/>
              <a:buFont typeface="Rockwell"/>
              <a:buNone/>
              <a:defRPr b="0" i="0" sz="26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6" name="Shape 166"/>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lstStyle>
            <a:lvl1pPr indent="-228600" lvl="0" marL="457200" marR="0" rtl="0" algn="l">
              <a:spcBef>
                <a:spcPts val="600"/>
              </a:spcBef>
              <a:spcAft>
                <a:spcPts val="0"/>
              </a:spcAft>
              <a:buClr>
                <a:schemeClr val="accent1"/>
              </a:buClr>
              <a:buSzPts val="1050"/>
              <a:buFont typeface="Noto Sans Symbols"/>
              <a:buNone/>
              <a:defRPr b="0" i="0" sz="14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67" name="Shape 167"/>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68" name="Shape 168"/>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69" name="Shape 16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70" name="Shape 170"/>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B86EB8"/>
                </a:solidFill>
                <a:latin typeface="Rockwell"/>
                <a:ea typeface="Rockwell"/>
                <a:cs typeface="Rockwell"/>
                <a:sym typeface="Rockwell"/>
              </a:rPr>
              <a:t>+</a:t>
            </a:r>
            <a:endParaRPr/>
          </a:p>
        </p:txBody>
      </p:sp>
      <p:sp>
        <p:nvSpPr>
          <p:cNvPr id="171" name="Shape 171"/>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2" name="Shape 172"/>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3" name="Shape 173"/>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4" name="Shape 174"/>
          <p:cNvSpPr/>
          <p:nvPr>
            <p:ph idx="3" type="pic"/>
          </p:nvPr>
        </p:nvSpPr>
        <p:spPr>
          <a:xfrm>
            <a:off x="4624388" y="2381663"/>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75" name="Shape 175"/>
          <p:cNvSpPr/>
          <p:nvPr>
            <p:ph idx="4" type="pic"/>
          </p:nvPr>
        </p:nvSpPr>
        <p:spPr>
          <a:xfrm>
            <a:off x="6803136" y="2381662"/>
            <a:ext cx="2057400" cy="418795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s with Caption, Alt.">
  <p:cSld name="3 Pictures with Caption, Alt.">
    <p:spTree>
      <p:nvGrpSpPr>
        <p:cNvPr id="176" name="Shape 176"/>
        <p:cNvGrpSpPr/>
        <p:nvPr/>
      </p:nvGrpSpPr>
      <p:grpSpPr>
        <a:xfrm>
          <a:off x="0" y="0"/>
          <a:ext cx="0" cy="0"/>
          <a:chOff x="0" y="0"/>
          <a:chExt cx="0" cy="0"/>
        </a:xfrm>
      </p:grpSpPr>
      <p:sp>
        <p:nvSpPr>
          <p:cNvPr id="177" name="Shape 177"/>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8" name="Shape 178"/>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2600"/>
              <a:buFont typeface="Rockwell"/>
              <a:buNone/>
              <a:defRPr b="0" i="0" sz="2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9" name="Shape 179"/>
          <p:cNvSpPr/>
          <p:nvPr>
            <p:ph idx="2" type="pic"/>
          </p:nvPr>
        </p:nvSpPr>
        <p:spPr>
          <a:xfrm>
            <a:off x="277905" y="2365248"/>
            <a:ext cx="4240119" cy="418795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2400"/>
              <a:buFont typeface="Noto Sans Symbols"/>
              <a:buNone/>
              <a:defRPr b="0" i="0" sz="32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2100"/>
              <a:buFont typeface="Noto Sans Symbols"/>
              <a:buNone/>
              <a:defRPr b="0" i="0" sz="2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800"/>
              <a:buFont typeface="Noto Sans Symbols"/>
              <a:buNone/>
              <a:defRPr b="0" i="0" sz="24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5pPr>
            <a:lvl6pPr lvl="5"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6pPr>
            <a:lvl7pPr lvl="6"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7pPr>
            <a:lvl8pPr lvl="7" marR="0" rtl="0" algn="l">
              <a:spcBef>
                <a:spcPts val="400"/>
              </a:spcBef>
              <a:spcAft>
                <a:spcPts val="0"/>
              </a:spcAft>
              <a:buClr>
                <a:srgbClr val="B86EB8"/>
              </a:buClr>
              <a:buSzPts val="1500"/>
              <a:buFont typeface="Noto Sans Symbols"/>
              <a:buNone/>
              <a:defRPr b="0" i="0" sz="2000" u="none" cap="none" strike="noStrike">
                <a:solidFill>
                  <a:srgbClr val="595959"/>
                </a:solidFill>
                <a:latin typeface="Rockwell"/>
                <a:ea typeface="Rockwell"/>
                <a:cs typeface="Rockwell"/>
                <a:sym typeface="Rockwell"/>
              </a:defRPr>
            </a:lvl8pPr>
            <a:lvl9pPr lvl="8" marR="0" rtl="0" algn="l">
              <a:spcBef>
                <a:spcPts val="4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9pPr>
          </a:lstStyle>
          <a:p/>
        </p:txBody>
      </p:sp>
      <p:sp>
        <p:nvSpPr>
          <p:cNvPr id="180" name="Shape 180"/>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lstStyle>
            <a:lvl1pPr indent="-228600" lvl="0" marL="457200" marR="0" rtl="0" algn="l">
              <a:spcBef>
                <a:spcPts val="600"/>
              </a:spcBef>
              <a:spcAft>
                <a:spcPts val="0"/>
              </a:spcAft>
              <a:buClr>
                <a:schemeClr val="accent1"/>
              </a:buClr>
              <a:buSzPts val="1050"/>
              <a:buFont typeface="Noto Sans Symbols"/>
              <a:buNone/>
              <a:defRPr b="0" i="0" sz="1400" u="none" cap="none" strike="noStrike">
                <a:solidFill>
                  <a:srgbClr val="595959"/>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
        <p:nvSpPr>
          <p:cNvPr id="181" name="Shape 181"/>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82" name="Shape 182"/>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83" name="Shape 18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84" name="Shape 184"/>
          <p:cNvSpPr txBox="1"/>
          <p:nvPr/>
        </p:nvSpPr>
        <p:spPr>
          <a:xfrm>
            <a:off x="4750361" y="3370730"/>
            <a:ext cx="220568" cy="3693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400">
                <a:solidFill>
                  <a:srgbClr val="B86EB8"/>
                </a:solidFill>
                <a:latin typeface="Rockwell"/>
                <a:ea typeface="Rockwell"/>
                <a:cs typeface="Rockwell"/>
                <a:sym typeface="Rockwell"/>
              </a:rPr>
              <a:t>+ </a:t>
            </a:r>
            <a:endParaRPr/>
          </a:p>
        </p:txBody>
      </p:sp>
      <p:sp>
        <p:nvSpPr>
          <p:cNvPr id="185" name="Shape 185"/>
          <p:cNvSpPr/>
          <p:nvPr>
            <p:ph idx="3" type="pic"/>
          </p:nvPr>
        </p:nvSpPr>
        <p:spPr>
          <a:xfrm>
            <a:off x="277905" y="22860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86" name="Shape 186"/>
          <p:cNvSpPr/>
          <p:nvPr>
            <p:ph idx="4" type="pic"/>
          </p:nvPr>
        </p:nvSpPr>
        <p:spPr>
          <a:xfrm>
            <a:off x="2460625" y="22860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p:cSld name="Title and Vertical Text">
    <p:spTree>
      <p:nvGrpSpPr>
        <p:cNvPr id="187" name="Shape 187"/>
        <p:cNvGrpSpPr/>
        <p:nvPr/>
      </p:nvGrpSpPr>
      <p:grpSpPr>
        <a:xfrm>
          <a:off x="0" y="0"/>
          <a:ext cx="0" cy="0"/>
          <a:chOff x="0" y="0"/>
          <a:chExt cx="0" cy="0"/>
        </a:xfrm>
      </p:grpSpPr>
      <p:sp>
        <p:nvSpPr>
          <p:cNvPr id="188" name="Shape 18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89" name="Shape 189"/>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190" name="Shape 19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1" name="Shape 191"/>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92" name="Shape 19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93" name="Shape 19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94" name="Shape 19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 name="Shape 23"/>
        <p:cNvGrpSpPr/>
        <p:nvPr/>
      </p:nvGrpSpPr>
      <p:grpSpPr>
        <a:xfrm>
          <a:off x="0" y="0"/>
          <a:ext cx="0" cy="0"/>
          <a:chOff x="0" y="0"/>
          <a:chExt cx="0" cy="0"/>
        </a:xfrm>
      </p:grpSpPr>
      <p:sp>
        <p:nvSpPr>
          <p:cNvPr id="24" name="Shape 24"/>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5" name="Shape 2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Shape 26"/>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27" name="Shape 2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8" name="Shape 2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9" name="Shape 2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None/>
              <a:defRPr b="0" i="0" sz="1400" u="none" cap="none" strike="noStrike">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30" name="Shape 30"/>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3600" u="none" cap="none" strike="noStrike">
                <a:solidFill>
                  <a:srgbClr val="B86EB8"/>
                </a:solidFill>
                <a:latin typeface="Rockwell"/>
                <a:ea typeface="Rockwell"/>
                <a:cs typeface="Rockwell"/>
                <a:sym typeface="Rockwell"/>
              </a:rPr>
              <a:t>+</a:t>
            </a:r>
            <a:endParaRPr/>
          </a:p>
        </p:txBody>
      </p:sp>
      <p:sp>
        <p:nvSpPr>
          <p:cNvPr id="31" name="Shape 31"/>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p:cSld name="Vertical Title and Text">
    <p:spTree>
      <p:nvGrpSpPr>
        <p:cNvPr id="195" name="Shape 195"/>
        <p:cNvGrpSpPr/>
        <p:nvPr/>
      </p:nvGrpSpPr>
      <p:grpSpPr>
        <a:xfrm>
          <a:off x="0" y="0"/>
          <a:ext cx="0" cy="0"/>
          <a:chOff x="0" y="0"/>
          <a:chExt cx="0" cy="0"/>
        </a:xfrm>
      </p:grpSpPr>
      <p:sp>
        <p:nvSpPr>
          <p:cNvPr id="196" name="Shape 196"/>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97" name="Shape 197"/>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8" name="Shape 198"/>
          <p:cNvSpPr txBox="1"/>
          <p:nvPr>
            <p:ph idx="1" type="body"/>
          </p:nvPr>
        </p:nvSpPr>
        <p:spPr>
          <a:xfrm rot="5400000">
            <a:off x="1293765" y="122191"/>
            <a:ext cx="5184869" cy="6858000"/>
          </a:xfrm>
          <a:prstGeom prst="rect">
            <a:avLst/>
          </a:prstGeom>
          <a:noFill/>
          <a:ln>
            <a:noFill/>
          </a:ln>
        </p:spPr>
        <p:txBody>
          <a:bodyPr anchorCtr="0" anchor="t" bIns="45700" lIns="91425" spcFirstLastPara="1" rIns="91425" wrap="square" tIns="45700"/>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99" name="Shape 19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00" name="Shape 20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201" name="Shape 20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202" name="Shape 202"/>
          <p:cNvSpPr txBox="1"/>
          <p:nvPr/>
        </p:nvSpPr>
        <p:spPr>
          <a:xfrm rot="-5400000">
            <a:off x="8593111" y="561668"/>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Alt.">
  <p:cSld name="Title and Content, Alt.">
    <p:spTree>
      <p:nvGrpSpPr>
        <p:cNvPr id="32" name="Shape 32"/>
        <p:cNvGrpSpPr/>
        <p:nvPr/>
      </p:nvGrpSpPr>
      <p:grpSpPr>
        <a:xfrm>
          <a:off x="0" y="0"/>
          <a:ext cx="0" cy="0"/>
          <a:chOff x="0" y="0"/>
          <a:chExt cx="0" cy="0"/>
        </a:xfrm>
      </p:grpSpPr>
      <p:sp>
        <p:nvSpPr>
          <p:cNvPr id="33" name="Shape 3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4" name="Shape 34"/>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Shape 35"/>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36" name="Shape 3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7" name="Shape 3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8" name="Shape 3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39" name="Shape 39"/>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40" name="Shape 40"/>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lstStyle>
            <a:lvl1pPr indent="-228600" lvl="0" marL="457200" marR="0" rtl="0" algn="l">
              <a:spcBef>
                <a:spcPts val="2000"/>
              </a:spcBef>
              <a:spcAft>
                <a:spcPts val="0"/>
              </a:spcAft>
              <a:buClr>
                <a:schemeClr val="accent1"/>
              </a:buClr>
              <a:buSzPts val="1800"/>
              <a:buFont typeface="Noto Sans Symbols"/>
              <a:buNone/>
              <a:defRPr b="0" i="0" sz="2400" u="none" cap="none" strike="noStrike">
                <a:solidFill>
                  <a:schemeClr val="accent3"/>
                </a:solidFill>
                <a:latin typeface="Rockwell"/>
                <a:ea typeface="Rockwell"/>
                <a:cs typeface="Rockwell"/>
                <a:sym typeface="Rockwell"/>
              </a:defRPr>
            </a:lvl1pPr>
            <a:lvl2pPr indent="-228600" lvl="1" marL="914400" marR="0" rtl="0" algn="l">
              <a:spcBef>
                <a:spcPts val="600"/>
              </a:spcBef>
              <a:spcAft>
                <a:spcPts val="0"/>
              </a:spcAft>
              <a:buClr>
                <a:srgbClr val="B86EB8"/>
              </a:buClr>
              <a:buSzPts val="900"/>
              <a:buFont typeface="Noto Sans Symbols"/>
              <a:buNone/>
              <a:defRPr b="0" i="0" sz="12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750"/>
              <a:buFont typeface="Noto Sans Symbols"/>
              <a:buNone/>
              <a:defRPr b="0" i="0" sz="10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5pPr>
            <a:lvl6pPr indent="-228600" lvl="5" marL="27432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6pPr>
            <a:lvl7pPr indent="-228600" lvl="6" marL="32004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7pPr>
            <a:lvl8pPr indent="-228600" lvl="7" marL="3657600" marR="0" rtl="0" algn="l">
              <a:spcBef>
                <a:spcPts val="180"/>
              </a:spcBef>
              <a:spcAft>
                <a:spcPts val="0"/>
              </a:spcAft>
              <a:buClr>
                <a:srgbClr val="B86EB8"/>
              </a:buClr>
              <a:buSzPts val="675"/>
              <a:buFont typeface="Noto Sans Symbols"/>
              <a:buNone/>
              <a:defRPr b="0" i="0" sz="900" u="none" cap="none" strike="noStrike">
                <a:solidFill>
                  <a:srgbClr val="595959"/>
                </a:solidFill>
                <a:latin typeface="Rockwell"/>
                <a:ea typeface="Rockwell"/>
                <a:cs typeface="Rockwell"/>
                <a:sym typeface="Rockwell"/>
              </a:defRPr>
            </a:lvl8pPr>
            <a:lvl9pPr indent="-228600" lvl="8" marL="4114800" marR="0" rtl="0" algn="l">
              <a:spcBef>
                <a:spcPts val="180"/>
              </a:spcBef>
              <a:spcAft>
                <a:spcPts val="0"/>
              </a:spcAft>
              <a:buClr>
                <a:schemeClr val="accent1"/>
              </a:buClr>
              <a:buSzPts val="675"/>
              <a:buFont typeface="Noto Sans Symbols"/>
              <a:buNone/>
              <a:defRPr b="0" i="0" sz="9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2 Pictures">
  <p:cSld name="Title Slide with 2 Pictures">
    <p:spTree>
      <p:nvGrpSpPr>
        <p:cNvPr id="41" name="Shape 41"/>
        <p:cNvGrpSpPr/>
        <p:nvPr/>
      </p:nvGrpSpPr>
      <p:grpSpPr>
        <a:xfrm>
          <a:off x="0" y="0"/>
          <a:ext cx="0" cy="0"/>
          <a:chOff x="0" y="0"/>
          <a:chExt cx="0" cy="0"/>
        </a:xfrm>
      </p:grpSpPr>
      <p:sp>
        <p:nvSpPr>
          <p:cNvPr id="42" name="Shape 42"/>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2800"/>
              <a:buFont typeface="Rockwell"/>
              <a:buNone/>
              <a:defRPr b="0" i="0" sz="28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Shape 43"/>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lstStyle>
            <a:lvl1pPr lvl="0" marR="0" rtl="0" algn="l">
              <a:spcBef>
                <a:spcPts val="300"/>
              </a:spcBef>
              <a:spcAft>
                <a:spcPts val="0"/>
              </a:spcAft>
              <a:buClr>
                <a:schemeClr val="accent1"/>
              </a:buClr>
              <a:buSzPts val="1050"/>
              <a:buFont typeface="Noto Sans Symbols"/>
              <a:buNone/>
              <a:defRPr b="0" i="0" sz="1400" u="none" cap="none" strike="noStrike">
                <a:solidFill>
                  <a:srgbClr val="888888"/>
                </a:solidFill>
                <a:latin typeface="Rockwell"/>
                <a:ea typeface="Rockwell"/>
                <a:cs typeface="Rockwell"/>
                <a:sym typeface="Rockwell"/>
              </a:defRPr>
            </a:lvl1pPr>
            <a:lvl2pPr lvl="1" marR="0" rtl="0" algn="ctr">
              <a:spcBef>
                <a:spcPts val="60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2pPr>
            <a:lvl3pPr lvl="2"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3pPr>
            <a:lvl4pPr lvl="3" marR="0" rtl="0" algn="ctr">
              <a:spcBef>
                <a:spcPts val="60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4pPr>
            <a:lvl5pPr lvl="4" marR="0" rtl="0" algn="ctr">
              <a:spcBef>
                <a:spcPts val="60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5pPr>
            <a:lvl6pPr lvl="5" marR="0" rtl="0" algn="ctr">
              <a:spcBef>
                <a:spcPts val="36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6pPr>
            <a:lvl7pPr lvl="6" marR="0" rtl="0" algn="ctr">
              <a:spcBef>
                <a:spcPts val="36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7pPr>
            <a:lvl8pPr lvl="7" marR="0" rtl="0" algn="ctr">
              <a:spcBef>
                <a:spcPts val="36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8pPr>
            <a:lvl9pPr lvl="8" marR="0" rtl="0" algn="ctr">
              <a:spcBef>
                <a:spcPts val="360"/>
              </a:spcBef>
              <a:spcAft>
                <a:spcPts val="0"/>
              </a:spcAft>
              <a:buClr>
                <a:schemeClr val="accent1"/>
              </a:buClr>
              <a:buSzPts val="1350"/>
              <a:buFont typeface="Noto Sans Symbols"/>
              <a:buNone/>
              <a:defRPr b="0" i="0" sz="1800" u="none" cap="none" strike="noStrike">
                <a:solidFill>
                  <a:srgbClr val="888888"/>
                </a:solidFill>
                <a:latin typeface="Rockwell"/>
                <a:ea typeface="Rockwell"/>
                <a:cs typeface="Rockwell"/>
                <a:sym typeface="Rockwell"/>
              </a:defRPr>
            </a:lvl9pPr>
          </a:lstStyle>
          <a:p/>
        </p:txBody>
      </p:sp>
      <p:sp>
        <p:nvSpPr>
          <p:cNvPr id="44" name="Shape 44"/>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5" name="Shape 45"/>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6" name="Shape 46"/>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7" name="Shape 47"/>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8" name="Shape 48"/>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49" name="Shape 49"/>
          <p:cNvSpPr/>
          <p:nvPr>
            <p:ph idx="2" type="pic"/>
          </p:nvPr>
        </p:nvSpPr>
        <p:spPr>
          <a:xfrm>
            <a:off x="4624388" y="22860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0" name="Shape 50"/>
          <p:cNvSpPr/>
          <p:nvPr>
            <p:ph idx="3" type="pic"/>
          </p:nvPr>
        </p:nvSpPr>
        <p:spPr>
          <a:xfrm>
            <a:off x="6802438" y="2377440"/>
            <a:ext cx="2057400" cy="2039112"/>
          </a:xfrm>
          <a:prstGeom prst="rect">
            <a:avLst/>
          </a:prstGeom>
          <a:noFill/>
          <a:ln>
            <a:noFill/>
          </a:ln>
        </p:spPr>
        <p:txBody>
          <a:bodyPr anchorCtr="0" anchor="t" bIns="45700" lIns="91425" spcFirstLastPara="1" rIns="91425" wrap="square" tIns="45700"/>
          <a:lstStyle>
            <a:lvl1pPr lvl="0" marR="0" rtl="0" algn="l">
              <a:spcBef>
                <a:spcPts val="2000"/>
              </a:spcBef>
              <a:spcAft>
                <a:spcPts val="0"/>
              </a:spcAft>
              <a:buClr>
                <a:schemeClr val="accent1"/>
              </a:buClr>
              <a:buSzPts val="1500"/>
              <a:buFont typeface="Noto Sans Symbols"/>
              <a:buNone/>
              <a:defRPr b="0" i="0" sz="2000" u="none" cap="none" strike="noStrike">
                <a:solidFill>
                  <a:srgbClr val="595959"/>
                </a:solidFill>
                <a:latin typeface="Rockwell"/>
                <a:ea typeface="Rockwell"/>
                <a:cs typeface="Rockwell"/>
                <a:sym typeface="Rockwell"/>
              </a:defRPr>
            </a:lvl1pPr>
            <a:lvl2pPr lvl="1"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lvl="2"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lvl="3"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lvl="4"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lvl="5"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lvl="6"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lvl="7"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lvl="8"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1" name="Shape 51"/>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lstStyle>
            <a:lvl1pPr indent="-228600" lvl="0" marL="457200" marR="0" rtl="0" algn="ctr">
              <a:spcBef>
                <a:spcPts val="600"/>
              </a:spcBef>
              <a:spcAft>
                <a:spcPts val="0"/>
              </a:spcAft>
              <a:buClr>
                <a:schemeClr val="accent1"/>
              </a:buClr>
              <a:buSzPts val="3450"/>
              <a:buFont typeface="Noto Sans Symbols"/>
              <a:buNone/>
              <a:defRPr b="0" i="0" sz="4600" u="none" cap="none" strike="noStrike">
                <a:solidFill>
                  <a:schemeClr val="lt1"/>
                </a:solidFill>
                <a:latin typeface="Rockwell"/>
                <a:ea typeface="Rockwell"/>
                <a:cs typeface="Rockwell"/>
                <a:sym typeface="Rockwell"/>
              </a:defRPr>
            </a:lvl1pPr>
            <a:lvl2pPr indent="-285750" lvl="1" marL="914400" marR="0" rtl="0" algn="l">
              <a:spcBef>
                <a:spcPts val="600"/>
              </a:spcBef>
              <a:spcAft>
                <a:spcPts val="0"/>
              </a:spcAft>
              <a:buClr>
                <a:srgbClr val="B86EB8"/>
              </a:buClr>
              <a:buSzPts val="900"/>
              <a:buFont typeface="Noto Sans Symbols"/>
              <a:buChar char="■"/>
              <a:defRPr b="0" i="0" sz="1200" u="none" cap="none" strike="noStrike">
                <a:solidFill>
                  <a:srgbClr val="595959"/>
                </a:solidFill>
                <a:latin typeface="Rockwell"/>
                <a:ea typeface="Rockwell"/>
                <a:cs typeface="Rockwell"/>
                <a:sym typeface="Rockwell"/>
              </a:defRPr>
            </a:lvl2pPr>
            <a:lvl3pPr indent="-276225" lvl="2" marL="1371600" marR="0" rtl="0" algn="l">
              <a:spcBef>
                <a:spcPts val="600"/>
              </a:spcBef>
              <a:spcAft>
                <a:spcPts val="0"/>
              </a:spcAft>
              <a:buClr>
                <a:schemeClr val="accent1"/>
              </a:buClr>
              <a:buSzPts val="750"/>
              <a:buFont typeface="Noto Sans Symbols"/>
              <a:buChar char="■"/>
              <a:defRPr b="0" i="0" sz="1000" u="none" cap="none" strike="noStrike">
                <a:solidFill>
                  <a:srgbClr val="595959"/>
                </a:solidFill>
                <a:latin typeface="Rockwell"/>
                <a:ea typeface="Rockwell"/>
                <a:cs typeface="Rockwell"/>
                <a:sym typeface="Rockwell"/>
              </a:defRPr>
            </a:lvl3pPr>
            <a:lvl4pPr indent="-271462" lvl="3" marL="1828800" marR="0" rtl="0" algn="l">
              <a:spcBef>
                <a:spcPts val="600"/>
              </a:spcBef>
              <a:spcAft>
                <a:spcPts val="0"/>
              </a:spcAft>
              <a:buClr>
                <a:srgbClr val="B86EB8"/>
              </a:buClr>
              <a:buSzPts val="675"/>
              <a:buFont typeface="Noto Sans Symbols"/>
              <a:buChar char="■"/>
              <a:defRPr b="0" i="0" sz="900" u="none" cap="none" strike="noStrike">
                <a:solidFill>
                  <a:srgbClr val="595959"/>
                </a:solidFill>
                <a:latin typeface="Rockwell"/>
                <a:ea typeface="Rockwell"/>
                <a:cs typeface="Rockwell"/>
                <a:sym typeface="Rockwell"/>
              </a:defRPr>
            </a:lvl4pPr>
            <a:lvl5pPr indent="-271462" lvl="4" marL="2286000" marR="0" rtl="0" algn="l">
              <a:spcBef>
                <a:spcPts val="600"/>
              </a:spcBef>
              <a:spcAft>
                <a:spcPts val="0"/>
              </a:spcAft>
              <a:buClr>
                <a:schemeClr val="accent1"/>
              </a:buClr>
              <a:buSzPts val="675"/>
              <a:buFont typeface="Noto Sans Symbols"/>
              <a:buChar char="■"/>
              <a:defRPr b="0" i="0" sz="9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52" name="Shape 52"/>
          <p:cNvSpPr txBox="1"/>
          <p:nvPr/>
        </p:nvSpPr>
        <p:spPr>
          <a:xfrm>
            <a:off x="424891" y="174812"/>
            <a:ext cx="413309" cy="83099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5400">
                <a:solidFill>
                  <a:srgbClr val="B86EB8"/>
                </a:solidFill>
                <a:latin typeface="Rockwell"/>
                <a:ea typeface="Rockwell"/>
                <a:cs typeface="Rockwell"/>
                <a:sym typeface="Rockwell"/>
              </a:rPr>
              <a:t>+</a:t>
            </a:r>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3" name="Shape 53"/>
        <p:cNvGrpSpPr/>
        <p:nvPr/>
      </p:nvGrpSpPr>
      <p:grpSpPr>
        <a:xfrm>
          <a:off x="0" y="0"/>
          <a:ext cx="0" cy="0"/>
          <a:chOff x="0" y="0"/>
          <a:chExt cx="0" cy="0"/>
        </a:xfrm>
      </p:grpSpPr>
      <p:sp>
        <p:nvSpPr>
          <p:cNvPr id="54" name="Shape 54"/>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55" name="Shape 55"/>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lt1"/>
              </a:buClr>
              <a:buSzPts val="3200"/>
              <a:buFont typeface="Rockwell"/>
              <a:buNone/>
              <a:defRPr b="0" i="0" sz="3200" u="none" cap="none" strike="noStrike">
                <a:solidFill>
                  <a:schemeClr val="l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lstStyle>
            <a:lvl1pPr indent="-228600" lvl="0" marL="457200" marR="0" rtl="0" algn="l">
              <a:spcBef>
                <a:spcPts val="300"/>
              </a:spcBef>
              <a:spcAft>
                <a:spcPts val="0"/>
              </a:spcAft>
              <a:buClr>
                <a:schemeClr val="accent1"/>
              </a:buClr>
              <a:buSzPts val="1050"/>
              <a:buFont typeface="Noto Sans Symbols"/>
              <a:buNone/>
              <a:defRPr b="0" i="0" sz="14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1350"/>
              <a:buFont typeface="Noto Sans Symbols"/>
              <a:buNone/>
              <a:defRPr b="0" i="0" sz="1800" u="none" cap="none" strike="noStrike">
                <a:solidFill>
                  <a:srgbClr val="888888"/>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1200"/>
              <a:buFont typeface="Noto Sans Symbols"/>
              <a:buNone/>
              <a:defRPr b="0" i="0" sz="1600" u="none" cap="none" strike="noStrike">
                <a:solidFill>
                  <a:srgbClr val="888888"/>
                </a:solidFill>
                <a:latin typeface="Rockwell"/>
                <a:ea typeface="Rockwell"/>
                <a:cs typeface="Rockwell"/>
                <a:sym typeface="Rockwell"/>
              </a:defRPr>
            </a:lvl3pPr>
            <a:lvl4pPr indent="-228600" lvl="3" marL="1828800" marR="0" rtl="0" algn="l">
              <a:spcBef>
                <a:spcPts val="600"/>
              </a:spcBef>
              <a:spcAft>
                <a:spcPts val="0"/>
              </a:spcAft>
              <a:buClr>
                <a:srgbClr val="B86EB8"/>
              </a:buClr>
              <a:buSzPts val="1050"/>
              <a:buFont typeface="Noto Sans Symbols"/>
              <a:buNone/>
              <a:defRPr b="0" i="0" sz="1400" u="none" cap="none" strike="noStrike">
                <a:solidFill>
                  <a:srgbClr val="888888"/>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1050"/>
              <a:buFont typeface="Noto Sans Symbols"/>
              <a:buNone/>
              <a:defRPr b="0" i="0" sz="1400" u="none" cap="none" strike="noStrike">
                <a:solidFill>
                  <a:srgbClr val="888888"/>
                </a:solidFill>
                <a:latin typeface="Rockwell"/>
                <a:ea typeface="Rockwell"/>
                <a:cs typeface="Rockwell"/>
                <a:sym typeface="Rockwell"/>
              </a:defRPr>
            </a:lvl5pPr>
            <a:lvl6pPr indent="-228600" lvl="5" marL="2743200" marR="0" rtl="0" algn="l">
              <a:spcBef>
                <a:spcPts val="280"/>
              </a:spcBef>
              <a:spcAft>
                <a:spcPts val="0"/>
              </a:spcAft>
              <a:buClr>
                <a:srgbClr val="B86EB8"/>
              </a:buClr>
              <a:buSzPts val="1050"/>
              <a:buFont typeface="Noto Sans Symbols"/>
              <a:buNone/>
              <a:defRPr b="0" i="0" sz="1400" u="none" cap="none" strike="noStrike">
                <a:solidFill>
                  <a:srgbClr val="888888"/>
                </a:solidFill>
                <a:latin typeface="Rockwell"/>
                <a:ea typeface="Rockwell"/>
                <a:cs typeface="Rockwell"/>
                <a:sym typeface="Rockwell"/>
              </a:defRPr>
            </a:lvl6pPr>
            <a:lvl7pPr indent="-228600" lvl="6" marL="3200400" marR="0" rtl="0" algn="l">
              <a:spcBef>
                <a:spcPts val="280"/>
              </a:spcBef>
              <a:spcAft>
                <a:spcPts val="0"/>
              </a:spcAft>
              <a:buClr>
                <a:schemeClr val="accent1"/>
              </a:buClr>
              <a:buSzPts val="1050"/>
              <a:buFont typeface="Noto Sans Symbols"/>
              <a:buNone/>
              <a:defRPr b="0" i="0" sz="1400" u="none" cap="none" strike="noStrike">
                <a:solidFill>
                  <a:srgbClr val="888888"/>
                </a:solidFill>
                <a:latin typeface="Rockwell"/>
                <a:ea typeface="Rockwell"/>
                <a:cs typeface="Rockwell"/>
                <a:sym typeface="Rockwell"/>
              </a:defRPr>
            </a:lvl7pPr>
            <a:lvl8pPr indent="-228600" lvl="7" marL="3657600" marR="0" rtl="0" algn="l">
              <a:spcBef>
                <a:spcPts val="280"/>
              </a:spcBef>
              <a:spcAft>
                <a:spcPts val="0"/>
              </a:spcAft>
              <a:buClr>
                <a:srgbClr val="B86EB8"/>
              </a:buClr>
              <a:buSzPts val="1050"/>
              <a:buFont typeface="Noto Sans Symbols"/>
              <a:buNone/>
              <a:defRPr b="0" i="0" sz="1400" u="none" cap="none" strike="noStrike">
                <a:solidFill>
                  <a:srgbClr val="888888"/>
                </a:solidFill>
                <a:latin typeface="Rockwell"/>
                <a:ea typeface="Rockwell"/>
                <a:cs typeface="Rockwell"/>
                <a:sym typeface="Rockwell"/>
              </a:defRPr>
            </a:lvl8pPr>
            <a:lvl9pPr indent="-228600" lvl="8" marL="4114800" marR="0" rtl="0" algn="l">
              <a:spcBef>
                <a:spcPts val="280"/>
              </a:spcBef>
              <a:spcAft>
                <a:spcPts val="0"/>
              </a:spcAft>
              <a:buClr>
                <a:schemeClr val="accent1"/>
              </a:buClr>
              <a:buSzPts val="1050"/>
              <a:buFont typeface="Noto Sans Symbols"/>
              <a:buNone/>
              <a:defRPr b="0" i="0" sz="1400" u="none" cap="none" strike="noStrike">
                <a:solidFill>
                  <a:srgbClr val="888888"/>
                </a:solidFill>
                <a:latin typeface="Rockwell"/>
                <a:ea typeface="Rockwell"/>
                <a:cs typeface="Rockwell"/>
                <a:sym typeface="Rockwell"/>
              </a:defRPr>
            </a:lvl9pPr>
          </a:lstStyle>
          <a:p/>
        </p:txBody>
      </p:sp>
      <p:sp>
        <p:nvSpPr>
          <p:cNvPr id="57" name="Shape 57"/>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8" name="Shape 58"/>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chemeClr val="lt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9" name="Shape 59"/>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60" name="Shape 60"/>
          <p:cNvSpPr txBox="1"/>
          <p:nvPr/>
        </p:nvSpPr>
        <p:spPr>
          <a:xfrm>
            <a:off x="2003612" y="3110754"/>
            <a:ext cx="260909" cy="61555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4000">
                <a:solidFill>
                  <a:srgbClr val="B86EB8"/>
                </a:solidFill>
                <a:latin typeface="Rockwell"/>
                <a:ea typeface="Rockwell"/>
                <a:cs typeface="Rockwell"/>
                <a:sym typeface="Rockwell"/>
              </a:rPr>
              <a:t>+</a:t>
            </a:r>
            <a:endParaRPr/>
          </a:p>
        </p:txBody>
      </p:sp>
      <p:sp>
        <p:nvSpPr>
          <p:cNvPr id="61" name="Shape 61"/>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62" name="Shape 62"/>
        <p:cNvGrpSpPr/>
        <p:nvPr/>
      </p:nvGrpSpPr>
      <p:grpSpPr>
        <a:xfrm>
          <a:off x="0" y="0"/>
          <a:ext cx="0" cy="0"/>
          <a:chOff x="0" y="0"/>
          <a:chExt cx="0" cy="0"/>
        </a:xfrm>
      </p:grpSpPr>
      <p:sp>
        <p:nvSpPr>
          <p:cNvPr id="63" name="Shape 63"/>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4" name="Shape 64"/>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5" name="Shape 65"/>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66" name="Shape 6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68" name="Shape 68"/>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69" name="Shape 6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0" name="Shape 7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1" name="Shape 7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72" name="Shape 72"/>
        <p:cNvGrpSpPr/>
        <p:nvPr/>
      </p:nvGrpSpPr>
      <p:grpSpPr>
        <a:xfrm>
          <a:off x="0" y="0"/>
          <a:ext cx="0" cy="0"/>
          <a:chOff x="0" y="0"/>
          <a:chExt cx="0" cy="0"/>
        </a:xfrm>
      </p:grpSpPr>
      <p:sp>
        <p:nvSpPr>
          <p:cNvPr id="73" name="Shape 7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4" name="Shape 7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75" name="Shape 7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spcBef>
                <a:spcPts val="320"/>
              </a:spcBef>
              <a:spcAft>
                <a:spcPts val="0"/>
              </a:spcAft>
              <a:buClr>
                <a:srgbClr val="B86EB8"/>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spcBef>
                <a:spcPts val="320"/>
              </a:spcBef>
              <a:spcAft>
                <a:spcPts val="0"/>
              </a:spcAft>
              <a:buClr>
                <a:srgbClr val="B86EB8"/>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7" name="Shape 77"/>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spcBef>
                <a:spcPts val="320"/>
              </a:spcBef>
              <a:spcAft>
                <a:spcPts val="0"/>
              </a:spcAft>
              <a:buClr>
                <a:srgbClr val="B86EB8"/>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spcBef>
                <a:spcPts val="320"/>
              </a:spcBef>
              <a:spcAft>
                <a:spcPts val="0"/>
              </a:spcAft>
              <a:buClr>
                <a:srgbClr val="B86EB8"/>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8" name="Shape 7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9" name="Shape 7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80" name="Shape 8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81" name="Shape 81"/>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lstStyle>
            <a:lvl1pPr indent="-228600" lvl="0" marL="457200" marR="0" rtl="0" algn="ctr">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spcBef>
                <a:spcPts val="32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spcBef>
                <a:spcPts val="32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82" name="Shape 82"/>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lstStyle>
            <a:lvl1pPr indent="-228600" lvl="0" marL="457200" marR="0" rtl="0" algn="ctr">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spcBef>
                <a:spcPts val="600"/>
              </a:spcBef>
              <a:spcAft>
                <a:spcPts val="0"/>
              </a:spcAft>
              <a:buClr>
                <a:srgbClr val="B86EB8"/>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spcBef>
                <a:spcPts val="60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spcBef>
                <a:spcPts val="32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spcBef>
                <a:spcPts val="320"/>
              </a:spcBef>
              <a:spcAft>
                <a:spcPts val="0"/>
              </a:spcAft>
              <a:buClr>
                <a:srgbClr val="B86EB8"/>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ntent, Top and Bottom">
  <p:cSld name="2 Content, Top and Bottom">
    <p:spTree>
      <p:nvGrpSpPr>
        <p:cNvPr id="83" name="Shape 83"/>
        <p:cNvGrpSpPr/>
        <p:nvPr/>
      </p:nvGrpSpPr>
      <p:grpSpPr>
        <a:xfrm>
          <a:off x="0" y="0"/>
          <a:ext cx="0" cy="0"/>
          <a:chOff x="0" y="0"/>
          <a:chExt cx="0" cy="0"/>
        </a:xfrm>
      </p:grpSpPr>
      <p:sp>
        <p:nvSpPr>
          <p:cNvPr id="84" name="Shape 8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85" name="Shape 8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Shape 86"/>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87" name="Shape 8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88" name="Shape 8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89" name="Shape 89"/>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0" name="Shape 9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1" name="Shape 9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ntent">
  <p:cSld name="3 Content">
    <p:spTree>
      <p:nvGrpSpPr>
        <p:cNvPr id="92" name="Shape 92"/>
        <p:cNvGrpSpPr/>
        <p:nvPr/>
      </p:nvGrpSpPr>
      <p:grpSpPr>
        <a:xfrm>
          <a:off x="0" y="0"/>
          <a:ext cx="0" cy="0"/>
          <a:chOff x="0" y="0"/>
          <a:chExt cx="0" cy="0"/>
        </a:xfrm>
      </p:grpSpPr>
      <p:sp>
        <p:nvSpPr>
          <p:cNvPr id="93" name="Shape 9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94" name="Shape 94"/>
          <p:cNvSpPr txBox="1"/>
          <p:nvPr/>
        </p:nvSpPr>
        <p:spPr>
          <a:xfrm>
            <a:off x="223185" y="228600"/>
            <a:ext cx="260909" cy="55399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600">
                <a:solidFill>
                  <a:srgbClr val="B86EB8"/>
                </a:solidFill>
                <a:latin typeface="Rockwell"/>
                <a:ea typeface="Rockwell"/>
                <a:cs typeface="Rockwell"/>
                <a:sym typeface="Rockwell"/>
              </a:rPr>
              <a:t>+</a:t>
            </a:r>
            <a:endParaRPr/>
          </a:p>
        </p:txBody>
      </p:sp>
      <p:sp>
        <p:nvSpPr>
          <p:cNvPr id="95" name="Shape 9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6" name="Shape 96"/>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97" name="Shape 9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8" name="Shape 9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100">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9" name="Shape 9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400">
                <a:solidFill>
                  <a:schemeClr val="lt1"/>
                </a:solidFill>
                <a:latin typeface="Rockwell"/>
                <a:ea typeface="Rockwell"/>
                <a:cs typeface="Rockwell"/>
                <a:sym typeface="Rockwell"/>
              </a:defRPr>
            </a:lvl1pPr>
            <a:lvl2pPr indent="0" lvl="1" marL="0" marR="0" rtl="0" algn="r">
              <a:spcBef>
                <a:spcPts val="0"/>
              </a:spcBef>
              <a:buNone/>
              <a:defRPr sz="1400">
                <a:solidFill>
                  <a:schemeClr val="lt1"/>
                </a:solidFill>
                <a:latin typeface="Rockwell"/>
                <a:ea typeface="Rockwell"/>
                <a:cs typeface="Rockwell"/>
                <a:sym typeface="Rockwell"/>
              </a:defRPr>
            </a:lvl2pPr>
            <a:lvl3pPr indent="0" lvl="2" marL="0" marR="0" rtl="0" algn="r">
              <a:spcBef>
                <a:spcPts val="0"/>
              </a:spcBef>
              <a:buNone/>
              <a:defRPr sz="1400">
                <a:solidFill>
                  <a:schemeClr val="lt1"/>
                </a:solidFill>
                <a:latin typeface="Rockwell"/>
                <a:ea typeface="Rockwell"/>
                <a:cs typeface="Rockwell"/>
                <a:sym typeface="Rockwell"/>
              </a:defRPr>
            </a:lvl3pPr>
            <a:lvl4pPr indent="0" lvl="3" marL="0" marR="0" rtl="0" algn="r">
              <a:spcBef>
                <a:spcPts val="0"/>
              </a:spcBef>
              <a:buNone/>
              <a:defRPr sz="1400">
                <a:solidFill>
                  <a:schemeClr val="lt1"/>
                </a:solidFill>
                <a:latin typeface="Rockwell"/>
                <a:ea typeface="Rockwell"/>
                <a:cs typeface="Rockwell"/>
                <a:sym typeface="Rockwell"/>
              </a:defRPr>
            </a:lvl4pPr>
            <a:lvl5pPr indent="0" lvl="4" marL="0" marR="0" rtl="0" algn="r">
              <a:spcBef>
                <a:spcPts val="0"/>
              </a:spcBef>
              <a:buNone/>
              <a:defRPr sz="1400">
                <a:solidFill>
                  <a:schemeClr val="lt1"/>
                </a:solidFill>
                <a:latin typeface="Rockwell"/>
                <a:ea typeface="Rockwell"/>
                <a:cs typeface="Rockwell"/>
                <a:sym typeface="Rockwell"/>
              </a:defRPr>
            </a:lvl5pPr>
            <a:lvl6pPr indent="0" lvl="5" marL="0" marR="0" rtl="0" algn="r">
              <a:spcBef>
                <a:spcPts val="0"/>
              </a:spcBef>
              <a:buNone/>
              <a:defRPr sz="1400">
                <a:solidFill>
                  <a:schemeClr val="lt1"/>
                </a:solidFill>
                <a:latin typeface="Rockwell"/>
                <a:ea typeface="Rockwell"/>
                <a:cs typeface="Rockwell"/>
                <a:sym typeface="Rockwell"/>
              </a:defRPr>
            </a:lvl6pPr>
            <a:lvl7pPr indent="0" lvl="6" marL="0" marR="0" rtl="0" algn="r">
              <a:spcBef>
                <a:spcPts val="0"/>
              </a:spcBef>
              <a:buNone/>
              <a:defRPr sz="1400">
                <a:solidFill>
                  <a:schemeClr val="lt1"/>
                </a:solidFill>
                <a:latin typeface="Rockwell"/>
                <a:ea typeface="Rockwell"/>
                <a:cs typeface="Rockwell"/>
                <a:sym typeface="Rockwell"/>
              </a:defRPr>
            </a:lvl7pPr>
            <a:lvl8pPr indent="0" lvl="7" marL="0" marR="0" rtl="0" algn="r">
              <a:spcBef>
                <a:spcPts val="0"/>
              </a:spcBef>
              <a:buNone/>
              <a:defRPr sz="1400">
                <a:solidFill>
                  <a:schemeClr val="lt1"/>
                </a:solidFill>
                <a:latin typeface="Rockwell"/>
                <a:ea typeface="Rockwell"/>
                <a:cs typeface="Rockwell"/>
                <a:sym typeface="Rockwell"/>
              </a:defRPr>
            </a:lvl8pPr>
            <a:lvl9pPr indent="0" lvl="8" marL="0" marR="0" rtl="0" algn="r">
              <a:spcBef>
                <a:spcPts val="0"/>
              </a:spcBef>
              <a:buNone/>
              <a:defRPr sz="1400">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
        <p:nvSpPr>
          <p:cNvPr id="100" name="Shape 100"/>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1" name="Shape 101"/>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lstStyle>
            <a:lvl1pPr indent="-314325" lvl="0" marL="457200" marR="0" rtl="0" algn="l">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spcBef>
                <a:spcPts val="36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2" name="Shape 1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Shape 1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4" name="Shape 1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None/>
              <a:defRPr b="0" i="0" sz="1400" u="none" cap="none" strike="noStrike">
                <a:solidFill>
                  <a:schemeClr val="lt1"/>
                </a:solidFill>
                <a:latin typeface="Rockwell"/>
                <a:ea typeface="Rockwell"/>
                <a:cs typeface="Rockwell"/>
                <a:sym typeface="Rockwel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rive.google.com/file/d/1ExasmIxwATtYqrYmlMGDSM9R5bZ8wBmD/view"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drive.google.com/file/d/1GwfKoZDccTAi3Ax41vyL0PnGGm_Zy16K/view"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rive.google.com/file/d/1EmSjqcLYGG0EcI-Mp3H3M9-klDMtgMAL/vie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7.pn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4.jpg"/><Relationship Id="rId5" Type="http://schemas.openxmlformats.org/officeDocument/2006/relationships/image" Target="../media/image24.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rive.google.com/file/d/1ZU91X5u24yHZgZ8E9C8w4YIztVc42Oof/view"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ctrTitle"/>
          </p:nvPr>
        </p:nvSpPr>
        <p:spPr>
          <a:xfrm>
            <a:off x="2156865" y="4624668"/>
            <a:ext cx="6682337" cy="933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520"/>
              <a:buFont typeface="Rockwell"/>
              <a:buNone/>
            </a:pPr>
            <a:r>
              <a:rPr b="0" i="0" lang="en-US" sz="2520" u="none" cap="none" strike="noStrike">
                <a:solidFill>
                  <a:schemeClr val="accent1"/>
                </a:solidFill>
                <a:latin typeface="Rockwell"/>
                <a:ea typeface="Rockwell"/>
                <a:cs typeface="Rockwell"/>
                <a:sym typeface="Rockwell"/>
              </a:rPr>
              <a:t>Combining VR and Gamification Techniques to Improve Academic Performance</a:t>
            </a:r>
            <a:endParaRPr b="0" i="0" sz="2520" u="none" cap="none" strike="noStrike">
              <a:solidFill>
                <a:schemeClr val="accent1"/>
              </a:solidFill>
              <a:latin typeface="Rockwell"/>
              <a:ea typeface="Rockwell"/>
              <a:cs typeface="Rockwell"/>
              <a:sym typeface="Rockwell"/>
            </a:endParaRPr>
          </a:p>
        </p:txBody>
      </p:sp>
      <p:sp>
        <p:nvSpPr>
          <p:cNvPr id="209" name="Shape 209"/>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accent1"/>
              </a:buClr>
              <a:buSzPts val="1500"/>
              <a:buFont typeface="Noto Sans Symbols"/>
              <a:buNone/>
            </a:pPr>
            <a:r>
              <a:rPr b="0" i="0" lang="en-US" sz="2000" u="none" cap="none" strike="noStrike">
                <a:solidFill>
                  <a:srgbClr val="888888"/>
                </a:solidFill>
                <a:latin typeface="Rockwell"/>
                <a:ea typeface="Rockwell"/>
                <a:cs typeface="Rockwell"/>
                <a:sym typeface="Rockwell"/>
              </a:rPr>
              <a:t>Shinell Manwaring</a:t>
            </a:r>
            <a:endParaRPr b="0" i="0" sz="2000" u="none" cap="none" strike="noStrike">
              <a:solidFill>
                <a:srgbClr val="888888"/>
              </a:solidFill>
              <a:latin typeface="Rockwell"/>
              <a:ea typeface="Rockwell"/>
              <a:cs typeface="Rockwell"/>
              <a:sym typeface="Rockwell"/>
            </a:endParaRPr>
          </a:p>
        </p:txBody>
      </p:sp>
      <p:pic>
        <p:nvPicPr>
          <p:cNvPr descr="virtual-reality.jpg" id="210" name="Shape 210"/>
          <p:cNvPicPr preferRelativeResize="0"/>
          <p:nvPr/>
        </p:nvPicPr>
        <p:blipFill rotWithShape="1">
          <a:blip r:embed="rId3">
            <a:alphaModFix/>
          </a:blip>
          <a:srcRect b="0" l="0" r="0" t="0"/>
          <a:stretch/>
        </p:blipFill>
        <p:spPr>
          <a:xfrm>
            <a:off x="380349" y="573114"/>
            <a:ext cx="6195821" cy="348515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498474" y="484094"/>
            <a:ext cx="7556400" cy="111600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Module: Design</a:t>
            </a:r>
            <a:endParaRPr/>
          </a:p>
        </p:txBody>
      </p:sp>
      <p:pic>
        <p:nvPicPr>
          <p:cNvPr id="287" name="Shape 287" title="Unity 2017.4.0f1 Education (64bit) - _Demo4.unity - FruitStand - PC, Mac &amp; Linux Standalone _DX11_ 6_6_2018 6_58_11 PM (2).mp4">
            <a:hlinkClick r:id="rId3"/>
          </p:cNvPr>
          <p:cNvPicPr preferRelativeResize="0"/>
          <p:nvPr/>
        </p:nvPicPr>
        <p:blipFill>
          <a:blip r:embed="rId4">
            <a:alphaModFix/>
          </a:blip>
          <a:stretch>
            <a:fillRect/>
          </a:stretch>
        </p:blipFill>
        <p:spPr>
          <a:xfrm>
            <a:off x="793800" y="1104250"/>
            <a:ext cx="7556400" cy="566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498474" y="484094"/>
            <a:ext cx="7556400" cy="11160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Module: Manager</a:t>
            </a:r>
            <a:endParaRPr/>
          </a:p>
        </p:txBody>
      </p:sp>
      <p:pic>
        <p:nvPicPr>
          <p:cNvPr id="294" name="Shape 294" title="Unity 2017.4.0f1 Education (64bit) - OpeningScene_Level1.unity - FruitStand - PC, Mac &amp; Linux Standalone _DX11_ 6_6_2018 6_15_50 PM.mp4">
            <a:hlinkClick r:id="rId3"/>
          </p:cNvPr>
          <p:cNvPicPr preferRelativeResize="0"/>
          <p:nvPr/>
        </p:nvPicPr>
        <p:blipFill>
          <a:blip r:embed="rId4">
            <a:alphaModFix/>
          </a:blip>
          <a:stretch>
            <a:fillRect/>
          </a:stretch>
        </p:blipFill>
        <p:spPr>
          <a:xfrm>
            <a:off x="793800" y="1093500"/>
            <a:ext cx="7556400" cy="56673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Module: Bugs</a:t>
            </a:r>
            <a:endParaRPr b="0" i="0" sz="3600" u="none" cap="none" strike="noStrike">
              <a:solidFill>
                <a:schemeClr val="accent1"/>
              </a:solidFill>
              <a:latin typeface="Rockwell"/>
              <a:ea typeface="Rockwell"/>
              <a:cs typeface="Rockwell"/>
              <a:sym typeface="Rockwell"/>
            </a:endParaRPr>
          </a:p>
        </p:txBody>
      </p:sp>
      <p:sp>
        <p:nvSpPr>
          <p:cNvPr id="301" name="Shape 301" title="Broccoli Bug.mp4">
            <a:hlinkClick r:id="rId3"/>
          </p:cNvPr>
          <p:cNvSpPr/>
          <p:nvPr/>
        </p:nvSpPr>
        <p:spPr>
          <a:xfrm>
            <a:off x="793850" y="1107000"/>
            <a:ext cx="7556300" cy="5667225"/>
          </a:xfrm>
          <a:prstGeom prst="rect">
            <a:avLst/>
          </a:prstGeom>
          <a:noFill/>
          <a:ln>
            <a:noFill/>
          </a:ln>
        </p:spPr>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Evaluation</a:t>
            </a:r>
            <a:endParaRPr b="0" i="0" sz="3600" u="none" cap="none" strike="noStrike">
              <a:solidFill>
                <a:schemeClr val="accent1"/>
              </a:solidFill>
              <a:latin typeface="Rockwell"/>
              <a:ea typeface="Rockwell"/>
              <a:cs typeface="Rockwell"/>
              <a:sym typeface="Rockwell"/>
            </a:endParaRPr>
          </a:p>
        </p:txBody>
      </p:sp>
      <p:sp>
        <p:nvSpPr>
          <p:cNvPr id="308" name="Shape 308"/>
          <p:cNvSpPr txBox="1"/>
          <p:nvPr>
            <p:ph idx="1" type="body"/>
          </p:nvPr>
        </p:nvSpPr>
        <p:spPr>
          <a:xfrm>
            <a:off x="223516" y="1401062"/>
            <a:ext cx="3665180" cy="4927019"/>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Two group of participants:</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Use the VR module</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Watch a video about Lists</a:t>
            </a:r>
            <a:endParaRPr b="0" i="0" sz="1800" u="none" cap="none" strike="noStrike">
              <a:solidFill>
                <a:srgbClr val="595959"/>
              </a:solidFill>
              <a:latin typeface="Rockwell"/>
              <a:ea typeface="Rockwell"/>
              <a:cs typeface="Rockwell"/>
              <a:sym typeface="Rockwell"/>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Administer a test pertaining to Lists</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Compare the performance of the two groups</a:t>
            </a:r>
            <a:endParaRPr b="0" i="0" sz="2000" u="none" cap="none" strike="noStrike">
              <a:solidFill>
                <a:srgbClr val="595959"/>
              </a:solidFill>
              <a:latin typeface="Rockwell"/>
              <a:ea typeface="Rockwell"/>
              <a:cs typeface="Rockwell"/>
              <a:sym typeface="Rockwell"/>
            </a:endParaRPr>
          </a:p>
        </p:txBody>
      </p:sp>
      <p:pic>
        <p:nvPicPr>
          <p:cNvPr descr="image1 (10).jpeg" id="309" name="Shape 309"/>
          <p:cNvPicPr preferRelativeResize="0"/>
          <p:nvPr/>
        </p:nvPicPr>
        <p:blipFill rotWithShape="1">
          <a:blip r:embed="rId3">
            <a:alphaModFix/>
          </a:blip>
          <a:srcRect b="0" l="2823" r="18014" t="0"/>
          <a:stretch/>
        </p:blipFill>
        <p:spPr>
          <a:xfrm>
            <a:off x="3980349" y="1401062"/>
            <a:ext cx="4975436" cy="4713853"/>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xEl>
                                              <p:pRg end="0" st="0"/>
                                            </p:txEl>
                                          </p:spTgt>
                                        </p:tgtEl>
                                        <p:attrNameLst>
                                          <p:attrName>style.visibility</p:attrName>
                                        </p:attrNameLst>
                                      </p:cBhvr>
                                      <p:to>
                                        <p:strVal val="visible"/>
                                      </p:to>
                                    </p:set>
                                    <p:anim calcmode="lin" valueType="num">
                                      <p:cBhvr additive="base">
                                        <p:cTn dur="500"/>
                                        <p:tgtEl>
                                          <p:spTgt spid="30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xEl>
                                              <p:pRg end="1" st="1"/>
                                            </p:txEl>
                                          </p:spTgt>
                                        </p:tgtEl>
                                        <p:attrNameLst>
                                          <p:attrName>style.visibility</p:attrName>
                                        </p:attrNameLst>
                                      </p:cBhvr>
                                      <p:to>
                                        <p:strVal val="visible"/>
                                      </p:to>
                                    </p:set>
                                    <p:anim calcmode="lin" valueType="num">
                                      <p:cBhvr additive="base">
                                        <p:cTn dur="500"/>
                                        <p:tgtEl>
                                          <p:spTgt spid="30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xEl>
                                              <p:pRg end="2" st="2"/>
                                            </p:txEl>
                                          </p:spTgt>
                                        </p:tgtEl>
                                        <p:attrNameLst>
                                          <p:attrName>style.visibility</p:attrName>
                                        </p:attrNameLst>
                                      </p:cBhvr>
                                      <p:to>
                                        <p:strVal val="visible"/>
                                      </p:to>
                                    </p:set>
                                    <p:anim calcmode="lin" valueType="num">
                                      <p:cBhvr additive="base">
                                        <p:cTn dur="500"/>
                                        <p:tgtEl>
                                          <p:spTgt spid="30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xEl>
                                              <p:pRg end="3" st="3"/>
                                            </p:txEl>
                                          </p:spTgt>
                                        </p:tgtEl>
                                        <p:attrNameLst>
                                          <p:attrName>style.visibility</p:attrName>
                                        </p:attrNameLst>
                                      </p:cBhvr>
                                      <p:to>
                                        <p:strVal val="visible"/>
                                      </p:to>
                                    </p:set>
                                    <p:anim calcmode="lin" valueType="num">
                                      <p:cBhvr additive="base">
                                        <p:cTn dur="500"/>
                                        <p:tgtEl>
                                          <p:spTgt spid="30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xEl>
                                              <p:pRg end="4" st="4"/>
                                            </p:txEl>
                                          </p:spTgt>
                                        </p:tgtEl>
                                        <p:attrNameLst>
                                          <p:attrName>style.visibility</p:attrName>
                                        </p:attrNameLst>
                                      </p:cBhvr>
                                      <p:to>
                                        <p:strVal val="visible"/>
                                      </p:to>
                                    </p:set>
                                    <p:anim calcmode="lin" valueType="num">
                                      <p:cBhvr additive="base">
                                        <p:cTn dur="500"/>
                                        <p:tgtEl>
                                          <p:spTgt spid="30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Evaluation: Flow</a:t>
            </a:r>
            <a:endParaRPr b="0" i="0" sz="3600" u="none" cap="none" strike="noStrike">
              <a:solidFill>
                <a:schemeClr val="accent1"/>
              </a:solidFill>
              <a:latin typeface="Rockwell"/>
              <a:ea typeface="Rockwell"/>
              <a:cs typeface="Rockwell"/>
              <a:sym typeface="Rockwell"/>
            </a:endParaRPr>
          </a:p>
        </p:txBody>
      </p:sp>
      <p:sp>
        <p:nvSpPr>
          <p:cNvPr id="316" name="Shape 316"/>
          <p:cNvSpPr/>
          <p:nvPr/>
        </p:nvSpPr>
        <p:spPr>
          <a:xfrm>
            <a:off x="3620365" y="1815688"/>
            <a:ext cx="1327137" cy="597597"/>
          </a:xfrm>
          <a:prstGeom prst="roundRect">
            <a:avLst>
              <a:gd fmla="val 16667" name="adj"/>
            </a:avLst>
          </a:prstGeom>
          <a:gradFill>
            <a:gsLst>
              <a:gs pos="0">
                <a:srgbClr val="4A174B"/>
              </a:gs>
              <a:gs pos="100000">
                <a:srgbClr val="AD90AE"/>
              </a:gs>
            </a:gsLst>
            <a:lin ang="5400000" scaled="0"/>
          </a:gradFill>
          <a:ln cap="flat" cmpd="sng" w="12700">
            <a:solidFill>
              <a:srgbClr val="642F6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17" name="Shape 317"/>
          <p:cNvSpPr/>
          <p:nvPr/>
        </p:nvSpPr>
        <p:spPr>
          <a:xfrm>
            <a:off x="3620365" y="2789375"/>
            <a:ext cx="1327137" cy="597597"/>
          </a:xfrm>
          <a:prstGeom prst="roundRect">
            <a:avLst>
              <a:gd fmla="val 16667" name="adj"/>
            </a:avLst>
          </a:prstGeom>
          <a:gradFill>
            <a:gsLst>
              <a:gs pos="0">
                <a:srgbClr val="4A174B"/>
              </a:gs>
              <a:gs pos="100000">
                <a:srgbClr val="AD90AE"/>
              </a:gs>
            </a:gsLst>
            <a:lin ang="5400000" scaled="0"/>
          </a:gradFill>
          <a:ln cap="flat" cmpd="sng" w="12700">
            <a:solidFill>
              <a:srgbClr val="642F6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18" name="Shape 318"/>
          <p:cNvSpPr/>
          <p:nvPr/>
        </p:nvSpPr>
        <p:spPr>
          <a:xfrm>
            <a:off x="1553840" y="3610706"/>
            <a:ext cx="1473674" cy="890394"/>
          </a:xfrm>
          <a:prstGeom prst="roundRect">
            <a:avLst>
              <a:gd fmla="val 16667" name="adj"/>
            </a:avLst>
          </a:prstGeom>
          <a:gradFill>
            <a:gsLst>
              <a:gs pos="0">
                <a:srgbClr val="4A174B"/>
              </a:gs>
              <a:gs pos="100000">
                <a:srgbClr val="AD90AE"/>
              </a:gs>
            </a:gsLst>
            <a:lin ang="5400000" scaled="0"/>
          </a:gradFill>
          <a:ln cap="flat" cmpd="sng" w="12700">
            <a:solidFill>
              <a:srgbClr val="642F6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19" name="Shape 319"/>
          <p:cNvSpPr/>
          <p:nvPr/>
        </p:nvSpPr>
        <p:spPr>
          <a:xfrm>
            <a:off x="5654006" y="3732145"/>
            <a:ext cx="1327137" cy="597597"/>
          </a:xfrm>
          <a:prstGeom prst="roundRect">
            <a:avLst>
              <a:gd fmla="val 16667" name="adj"/>
            </a:avLst>
          </a:prstGeom>
          <a:gradFill>
            <a:gsLst>
              <a:gs pos="0">
                <a:srgbClr val="4A174B"/>
              </a:gs>
              <a:gs pos="100000">
                <a:srgbClr val="AD90AE"/>
              </a:gs>
            </a:gsLst>
            <a:lin ang="5400000" scaled="0"/>
          </a:gradFill>
          <a:ln cap="flat" cmpd="sng" w="12700">
            <a:solidFill>
              <a:srgbClr val="642F6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20" name="Shape 320"/>
          <p:cNvSpPr/>
          <p:nvPr/>
        </p:nvSpPr>
        <p:spPr>
          <a:xfrm>
            <a:off x="3633458" y="4622539"/>
            <a:ext cx="1327137" cy="597597"/>
          </a:xfrm>
          <a:prstGeom prst="roundRect">
            <a:avLst>
              <a:gd fmla="val 16667" name="adj"/>
            </a:avLst>
          </a:prstGeom>
          <a:gradFill>
            <a:gsLst>
              <a:gs pos="0">
                <a:srgbClr val="4A174B"/>
              </a:gs>
              <a:gs pos="100000">
                <a:srgbClr val="AD90AE"/>
              </a:gs>
            </a:gsLst>
            <a:lin ang="5400000" scaled="0"/>
          </a:gradFill>
          <a:ln cap="flat" cmpd="sng" w="12700">
            <a:solidFill>
              <a:srgbClr val="642F6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cxnSp>
        <p:nvCxnSpPr>
          <p:cNvPr id="321" name="Shape 321"/>
          <p:cNvCxnSpPr>
            <a:stCxn id="316" idx="2"/>
            <a:endCxn id="317" idx="0"/>
          </p:cNvCxnSpPr>
          <p:nvPr/>
        </p:nvCxnSpPr>
        <p:spPr>
          <a:xfrm>
            <a:off x="4283933" y="2413285"/>
            <a:ext cx="0" cy="376200"/>
          </a:xfrm>
          <a:prstGeom prst="straightConnector1">
            <a:avLst/>
          </a:prstGeom>
          <a:noFill/>
          <a:ln cap="flat" cmpd="sng" w="25400">
            <a:solidFill>
              <a:schemeClr val="accent1"/>
            </a:solidFill>
            <a:prstDash val="solid"/>
            <a:round/>
            <a:headEnd len="sm" w="sm" type="none"/>
            <a:tailEnd len="med" w="med" type="stealth"/>
          </a:ln>
        </p:spPr>
      </p:cxnSp>
      <p:cxnSp>
        <p:nvCxnSpPr>
          <p:cNvPr id="322" name="Shape 322"/>
          <p:cNvCxnSpPr>
            <a:stCxn id="317" idx="1"/>
            <a:endCxn id="318" idx="0"/>
          </p:cNvCxnSpPr>
          <p:nvPr/>
        </p:nvCxnSpPr>
        <p:spPr>
          <a:xfrm flipH="1">
            <a:off x="2290765" y="3088174"/>
            <a:ext cx="1329600" cy="522600"/>
          </a:xfrm>
          <a:prstGeom prst="bentConnector2">
            <a:avLst/>
          </a:prstGeom>
          <a:noFill/>
          <a:ln cap="flat" cmpd="sng" w="25400">
            <a:solidFill>
              <a:schemeClr val="accent1"/>
            </a:solidFill>
            <a:prstDash val="solid"/>
            <a:round/>
            <a:headEnd len="sm" w="sm" type="none"/>
            <a:tailEnd len="med" w="med" type="stealth"/>
          </a:ln>
        </p:spPr>
      </p:cxnSp>
      <p:cxnSp>
        <p:nvCxnSpPr>
          <p:cNvPr id="323" name="Shape 323"/>
          <p:cNvCxnSpPr>
            <a:stCxn id="317" idx="3"/>
            <a:endCxn id="319" idx="0"/>
          </p:cNvCxnSpPr>
          <p:nvPr/>
        </p:nvCxnSpPr>
        <p:spPr>
          <a:xfrm>
            <a:off x="4947502" y="3088174"/>
            <a:ext cx="1370100" cy="644100"/>
          </a:xfrm>
          <a:prstGeom prst="bentConnector2">
            <a:avLst/>
          </a:prstGeom>
          <a:noFill/>
          <a:ln cap="flat" cmpd="sng" w="25400">
            <a:solidFill>
              <a:schemeClr val="accent1"/>
            </a:solidFill>
            <a:prstDash val="solid"/>
            <a:round/>
            <a:headEnd len="sm" w="sm" type="none"/>
            <a:tailEnd len="med" w="med" type="stealth"/>
          </a:ln>
        </p:spPr>
      </p:cxnSp>
      <p:cxnSp>
        <p:nvCxnSpPr>
          <p:cNvPr id="324" name="Shape 324"/>
          <p:cNvCxnSpPr>
            <a:stCxn id="318" idx="2"/>
            <a:endCxn id="320" idx="1"/>
          </p:cNvCxnSpPr>
          <p:nvPr/>
        </p:nvCxnSpPr>
        <p:spPr>
          <a:xfrm flipH="1" rot="-5400000">
            <a:off x="2751927" y="4039850"/>
            <a:ext cx="420300" cy="1342800"/>
          </a:xfrm>
          <a:prstGeom prst="bentConnector2">
            <a:avLst/>
          </a:prstGeom>
          <a:noFill/>
          <a:ln cap="flat" cmpd="sng" w="25400">
            <a:solidFill>
              <a:schemeClr val="accent1"/>
            </a:solidFill>
            <a:prstDash val="solid"/>
            <a:round/>
            <a:headEnd len="sm" w="sm" type="none"/>
            <a:tailEnd len="med" w="med" type="stealth"/>
          </a:ln>
        </p:spPr>
      </p:cxnSp>
      <p:cxnSp>
        <p:nvCxnSpPr>
          <p:cNvPr id="325" name="Shape 325"/>
          <p:cNvCxnSpPr>
            <a:stCxn id="319" idx="2"/>
            <a:endCxn id="320" idx="3"/>
          </p:cNvCxnSpPr>
          <p:nvPr/>
        </p:nvCxnSpPr>
        <p:spPr>
          <a:xfrm rot="5400000">
            <a:off x="5343324" y="3947092"/>
            <a:ext cx="591600" cy="1356900"/>
          </a:xfrm>
          <a:prstGeom prst="bentConnector2">
            <a:avLst/>
          </a:prstGeom>
          <a:noFill/>
          <a:ln cap="flat" cmpd="sng" w="25400">
            <a:solidFill>
              <a:schemeClr val="accent1"/>
            </a:solidFill>
            <a:prstDash val="solid"/>
            <a:round/>
            <a:headEnd len="sm" w="sm" type="none"/>
            <a:tailEnd len="med" w="med" type="stealth"/>
          </a:ln>
        </p:spPr>
      </p:cxnSp>
      <p:sp>
        <p:nvSpPr>
          <p:cNvPr id="326" name="Shape 326"/>
          <p:cNvSpPr txBox="1"/>
          <p:nvPr/>
        </p:nvSpPr>
        <p:spPr>
          <a:xfrm>
            <a:off x="3620365" y="1883654"/>
            <a:ext cx="132713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Rockwell"/>
                <a:ea typeface="Rockwell"/>
                <a:cs typeface="Rockwell"/>
                <a:sym typeface="Rockwell"/>
              </a:rPr>
              <a:t>Survey</a:t>
            </a:r>
            <a:endParaRPr sz="2400">
              <a:solidFill>
                <a:srgbClr val="FFFFFF"/>
              </a:solidFill>
              <a:latin typeface="Rockwell"/>
              <a:ea typeface="Rockwell"/>
              <a:cs typeface="Rockwell"/>
              <a:sym typeface="Rockwell"/>
            </a:endParaRPr>
          </a:p>
        </p:txBody>
      </p:sp>
      <p:sp>
        <p:nvSpPr>
          <p:cNvPr id="327" name="Shape 327"/>
          <p:cNvSpPr txBox="1"/>
          <p:nvPr/>
        </p:nvSpPr>
        <p:spPr>
          <a:xfrm>
            <a:off x="3620365" y="2857341"/>
            <a:ext cx="132713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Rockwell"/>
                <a:ea typeface="Rockwell"/>
                <a:cs typeface="Rockwell"/>
                <a:sym typeface="Rockwell"/>
              </a:rPr>
              <a:t>Test</a:t>
            </a:r>
            <a:endParaRPr sz="2400">
              <a:solidFill>
                <a:srgbClr val="FFFFFF"/>
              </a:solidFill>
              <a:latin typeface="Rockwell"/>
              <a:ea typeface="Rockwell"/>
              <a:cs typeface="Rockwell"/>
              <a:sym typeface="Rockwell"/>
            </a:endParaRPr>
          </a:p>
        </p:txBody>
      </p:sp>
      <p:sp>
        <p:nvSpPr>
          <p:cNvPr id="328" name="Shape 328"/>
          <p:cNvSpPr txBox="1"/>
          <p:nvPr/>
        </p:nvSpPr>
        <p:spPr>
          <a:xfrm>
            <a:off x="3633458" y="4690505"/>
            <a:ext cx="132713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Rockwell"/>
                <a:ea typeface="Rockwell"/>
                <a:cs typeface="Rockwell"/>
                <a:sym typeface="Rockwell"/>
              </a:rPr>
              <a:t>Test</a:t>
            </a:r>
            <a:endParaRPr sz="2400">
              <a:solidFill>
                <a:srgbClr val="FFFFFF"/>
              </a:solidFill>
              <a:latin typeface="Rockwell"/>
              <a:ea typeface="Rockwell"/>
              <a:cs typeface="Rockwell"/>
              <a:sym typeface="Rockwell"/>
            </a:endParaRPr>
          </a:p>
        </p:txBody>
      </p:sp>
      <p:sp>
        <p:nvSpPr>
          <p:cNvPr id="329" name="Shape 329"/>
          <p:cNvSpPr txBox="1"/>
          <p:nvPr/>
        </p:nvSpPr>
        <p:spPr>
          <a:xfrm>
            <a:off x="1553840" y="3661723"/>
            <a:ext cx="1473674"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Rockwell"/>
                <a:ea typeface="Rockwell"/>
                <a:cs typeface="Rockwell"/>
                <a:sym typeface="Rockwell"/>
              </a:rPr>
              <a:t>VR Module</a:t>
            </a:r>
            <a:endParaRPr sz="2400">
              <a:solidFill>
                <a:srgbClr val="FFFFFF"/>
              </a:solidFill>
              <a:latin typeface="Rockwell"/>
              <a:ea typeface="Rockwell"/>
              <a:cs typeface="Rockwell"/>
              <a:sym typeface="Rockwell"/>
            </a:endParaRPr>
          </a:p>
        </p:txBody>
      </p:sp>
      <p:sp>
        <p:nvSpPr>
          <p:cNvPr id="330" name="Shape 330"/>
          <p:cNvSpPr txBox="1"/>
          <p:nvPr/>
        </p:nvSpPr>
        <p:spPr>
          <a:xfrm>
            <a:off x="5654006" y="3787380"/>
            <a:ext cx="1327137"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Rockwell"/>
                <a:ea typeface="Rockwell"/>
                <a:cs typeface="Rockwell"/>
                <a:sym typeface="Rockwell"/>
              </a:rPr>
              <a:t>Video</a:t>
            </a:r>
            <a:endParaRPr sz="2400">
              <a:solidFill>
                <a:srgbClr val="FFFFFF"/>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8"/>
                                        </p:tgtEl>
                                        <p:attrNameLst>
                                          <p:attrName>style.visibility</p:attrName>
                                        </p:attrNameLst>
                                      </p:cBhvr>
                                      <p:to>
                                        <p:strVal val="visible"/>
                                      </p:to>
                                    </p:set>
                                    <p:anim calcmode="lin" valueType="num">
                                      <p:cBhvr additive="base">
                                        <p:cTn dur="500"/>
                                        <p:tgtEl>
                                          <p:spTgt spid="3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Evaluation: Survey</a:t>
            </a:r>
            <a:endParaRPr b="0" i="0" sz="3600" u="none" cap="none" strike="noStrike">
              <a:solidFill>
                <a:schemeClr val="accent1"/>
              </a:solidFill>
              <a:latin typeface="Rockwell"/>
              <a:ea typeface="Rockwell"/>
              <a:cs typeface="Rockwell"/>
              <a:sym typeface="Rockwell"/>
            </a:endParaRPr>
          </a:p>
        </p:txBody>
      </p:sp>
      <p:pic>
        <p:nvPicPr>
          <p:cNvPr descr="Screen Shot 2018-06-05 at 9.02.55 AM.png" id="336" name="Shape 336"/>
          <p:cNvPicPr preferRelativeResize="0"/>
          <p:nvPr/>
        </p:nvPicPr>
        <p:blipFill rotWithShape="1">
          <a:blip r:embed="rId3">
            <a:alphaModFix/>
          </a:blip>
          <a:srcRect b="0" l="0" r="0" t="0"/>
          <a:stretch/>
        </p:blipFill>
        <p:spPr>
          <a:xfrm>
            <a:off x="0" y="1270012"/>
            <a:ext cx="9144000" cy="5338552"/>
          </a:xfrm>
          <a:prstGeom prst="rect">
            <a:avLst/>
          </a:prstGeom>
          <a:noFill/>
          <a:ln>
            <a:noFill/>
          </a:ln>
        </p:spPr>
      </p:pic>
      <p:pic>
        <p:nvPicPr>
          <p:cNvPr descr="Screen Shot 2018-06-05 at 9.03.14 AM.png" id="337" name="Shape 337"/>
          <p:cNvPicPr preferRelativeResize="0"/>
          <p:nvPr/>
        </p:nvPicPr>
        <p:blipFill rotWithShape="1">
          <a:blip r:embed="rId4">
            <a:alphaModFix/>
          </a:blip>
          <a:srcRect b="0" l="0" r="0" t="0"/>
          <a:stretch/>
        </p:blipFill>
        <p:spPr>
          <a:xfrm>
            <a:off x="0" y="1531893"/>
            <a:ext cx="9144000" cy="532610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6"/>
                                        </p:tgtEl>
                                        <p:attrNameLst>
                                          <p:attrName>style.visibility</p:attrName>
                                        </p:attrNameLst>
                                      </p:cBhvr>
                                      <p:to>
                                        <p:strVal val="visible"/>
                                      </p:to>
                                    </p:set>
                                    <p:anim calcmode="lin" valueType="num">
                                      <p:cBhvr additive="base">
                                        <p:cTn dur="500"/>
                                        <p:tgtEl>
                                          <p:spTgt spid="33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Evaluation: Test</a:t>
            </a:r>
            <a:endParaRPr b="0" i="0" sz="3600" u="none" cap="none" strike="noStrike">
              <a:solidFill>
                <a:schemeClr val="accent1"/>
              </a:solidFill>
              <a:latin typeface="Rockwell"/>
              <a:ea typeface="Rockwell"/>
              <a:cs typeface="Rockwell"/>
              <a:sym typeface="Rockwell"/>
            </a:endParaRPr>
          </a:p>
        </p:txBody>
      </p:sp>
      <p:pic>
        <p:nvPicPr>
          <p:cNvPr descr="Screen Shot 2018-06-05 at 9.13.59 AM.png" id="343" name="Shape 343"/>
          <p:cNvPicPr preferRelativeResize="0"/>
          <p:nvPr/>
        </p:nvPicPr>
        <p:blipFill rotWithShape="1">
          <a:blip r:embed="rId3">
            <a:alphaModFix/>
          </a:blip>
          <a:srcRect b="64181" l="9915" r="11031" t="19979"/>
          <a:stretch/>
        </p:blipFill>
        <p:spPr>
          <a:xfrm>
            <a:off x="498473" y="1600200"/>
            <a:ext cx="7476986" cy="1950687"/>
          </a:xfrm>
          <a:prstGeom prst="rect">
            <a:avLst/>
          </a:prstGeom>
          <a:noFill/>
          <a:ln>
            <a:noFill/>
          </a:ln>
        </p:spPr>
      </p:pic>
      <p:pic>
        <p:nvPicPr>
          <p:cNvPr descr="Screen Shot 2018-06-05 at 9.13.59 AM.png" id="344" name="Shape 344"/>
          <p:cNvPicPr preferRelativeResize="0"/>
          <p:nvPr/>
        </p:nvPicPr>
        <p:blipFill rotWithShape="1">
          <a:blip r:embed="rId3">
            <a:alphaModFix/>
          </a:blip>
          <a:srcRect b="16218" l="9915" r="11031" t="63482"/>
          <a:stretch/>
        </p:blipFill>
        <p:spPr>
          <a:xfrm>
            <a:off x="498473" y="3671879"/>
            <a:ext cx="7556313" cy="25267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Results</a:t>
            </a:r>
            <a:endParaRPr b="0" i="0" sz="3600" u="none" cap="none" strike="noStrike">
              <a:solidFill>
                <a:schemeClr val="accent1"/>
              </a:solidFill>
              <a:latin typeface="Rockwell"/>
              <a:ea typeface="Rockwell"/>
              <a:cs typeface="Rockwell"/>
              <a:sym typeface="Rockwell"/>
            </a:endParaRPr>
          </a:p>
        </p:txBody>
      </p:sp>
      <p:sp>
        <p:nvSpPr>
          <p:cNvPr id="350" name="Shape 350"/>
          <p:cNvSpPr txBox="1"/>
          <p:nvPr>
            <p:ph idx="1" type="body"/>
          </p:nvPr>
        </p:nvSpPr>
        <p:spPr>
          <a:xfrm>
            <a:off x="498474" y="1653663"/>
            <a:ext cx="7556313" cy="41449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I am currently in the process of running experiments</a:t>
            </a:r>
            <a:endParaRPr b="0" i="0" sz="2000" u="none" cap="none" strike="noStrike">
              <a:solidFill>
                <a:srgbClr val="595959"/>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 calcmode="lin" valueType="num">
                                      <p:cBhvr additive="base">
                                        <p:cTn dur="500"/>
                                        <p:tgtEl>
                                          <p:spTgt spid="3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Summary</a:t>
            </a:r>
            <a:endParaRPr b="0" i="0" sz="3600" u="none" cap="none" strike="noStrike">
              <a:solidFill>
                <a:schemeClr val="accent1"/>
              </a:solidFill>
              <a:latin typeface="Rockwell"/>
              <a:ea typeface="Rockwell"/>
              <a:cs typeface="Rockwell"/>
              <a:sym typeface="Rockwell"/>
            </a:endParaRPr>
          </a:p>
        </p:txBody>
      </p:sp>
      <p:sp>
        <p:nvSpPr>
          <p:cNvPr id="356" name="Shape 356"/>
          <p:cNvSpPr txBox="1"/>
          <p:nvPr>
            <p:ph idx="1" type="body"/>
          </p:nvPr>
        </p:nvSpPr>
        <p:spPr>
          <a:xfrm>
            <a:off x="498474" y="1600200"/>
            <a:ext cx="7556313" cy="41449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Created a VR module that taught various concepts pertaining to lists</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Collected data from two group of participants:</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Use the VR module</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Watch a video about Lists</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Administered a test pertaining to Lists and compared each groups performance</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Continuing to analyze participant data and to draw a better conclusion</a:t>
            </a:r>
            <a:endParaRPr b="0" i="0" sz="2000" u="none" cap="none" strike="noStrike">
              <a:solidFill>
                <a:srgbClr val="595959"/>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anim calcmode="lin" valueType="num">
                                      <p:cBhvr additive="base">
                                        <p:cTn dur="500"/>
                                        <p:tgtEl>
                                          <p:spTgt spid="35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1" st="1"/>
                                            </p:txEl>
                                          </p:spTgt>
                                        </p:tgtEl>
                                        <p:attrNameLst>
                                          <p:attrName>style.visibility</p:attrName>
                                        </p:attrNameLst>
                                      </p:cBhvr>
                                      <p:to>
                                        <p:strVal val="visible"/>
                                      </p:to>
                                    </p:set>
                                    <p:anim calcmode="lin" valueType="num">
                                      <p:cBhvr additive="base">
                                        <p:cTn dur="500"/>
                                        <p:tgtEl>
                                          <p:spTgt spid="35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2" st="2"/>
                                            </p:txEl>
                                          </p:spTgt>
                                        </p:tgtEl>
                                        <p:attrNameLst>
                                          <p:attrName>style.visibility</p:attrName>
                                        </p:attrNameLst>
                                      </p:cBhvr>
                                      <p:to>
                                        <p:strVal val="visible"/>
                                      </p:to>
                                    </p:set>
                                    <p:anim calcmode="lin" valueType="num">
                                      <p:cBhvr additive="base">
                                        <p:cTn dur="500"/>
                                        <p:tgtEl>
                                          <p:spTgt spid="35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3" st="3"/>
                                            </p:txEl>
                                          </p:spTgt>
                                        </p:tgtEl>
                                        <p:attrNameLst>
                                          <p:attrName>style.visibility</p:attrName>
                                        </p:attrNameLst>
                                      </p:cBhvr>
                                      <p:to>
                                        <p:strVal val="visible"/>
                                      </p:to>
                                    </p:set>
                                    <p:anim calcmode="lin" valueType="num">
                                      <p:cBhvr additive="base">
                                        <p:cTn dur="500"/>
                                        <p:tgtEl>
                                          <p:spTgt spid="35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4" st="4"/>
                                            </p:txEl>
                                          </p:spTgt>
                                        </p:tgtEl>
                                        <p:attrNameLst>
                                          <p:attrName>style.visibility</p:attrName>
                                        </p:attrNameLst>
                                      </p:cBhvr>
                                      <p:to>
                                        <p:strVal val="visible"/>
                                      </p:to>
                                    </p:set>
                                    <p:anim calcmode="lin" valueType="num">
                                      <p:cBhvr additive="base">
                                        <p:cTn dur="500"/>
                                        <p:tgtEl>
                                          <p:spTgt spid="35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xEl>
                                              <p:pRg end="5" st="5"/>
                                            </p:txEl>
                                          </p:spTgt>
                                        </p:tgtEl>
                                        <p:attrNameLst>
                                          <p:attrName>style.visibility</p:attrName>
                                        </p:attrNameLst>
                                      </p:cBhvr>
                                      <p:to>
                                        <p:strVal val="visible"/>
                                      </p:to>
                                    </p:set>
                                    <p:anim calcmode="lin" valueType="num">
                                      <p:cBhvr additive="base">
                                        <p:cTn dur="500"/>
                                        <p:tgtEl>
                                          <p:spTgt spid="35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Future Work</a:t>
            </a:r>
            <a:endParaRPr b="0" i="0" sz="3600" u="none" cap="none" strike="noStrike">
              <a:solidFill>
                <a:schemeClr val="accent1"/>
              </a:solidFill>
              <a:latin typeface="Rockwell"/>
              <a:ea typeface="Rockwell"/>
              <a:cs typeface="Rockwell"/>
              <a:sym typeface="Rockwell"/>
            </a:endParaRPr>
          </a:p>
        </p:txBody>
      </p:sp>
      <p:sp>
        <p:nvSpPr>
          <p:cNvPr id="362" name="Shape 362"/>
          <p:cNvSpPr txBox="1"/>
          <p:nvPr>
            <p:ph idx="1" type="body"/>
          </p:nvPr>
        </p:nvSpPr>
        <p:spPr>
          <a:xfrm>
            <a:off x="498474" y="1600200"/>
            <a:ext cx="7556313" cy="45259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Incorporate audio/narration to make the manager more engaging</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Repeatedly encourage participants to read/ think out loud</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Have more than one level incorporating negative indexing</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Incorporate more activities for the participants to complete</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Have more variation in customers</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Implement the module closer to when the participants first learn about Lists</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Extend the module to include more CS topics</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Include questions of greater difficulty for the testing portion</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0" st="0"/>
                                            </p:txEl>
                                          </p:spTgt>
                                        </p:tgtEl>
                                        <p:attrNameLst>
                                          <p:attrName>style.visibility</p:attrName>
                                        </p:attrNameLst>
                                      </p:cBhvr>
                                      <p:to>
                                        <p:strVal val="visible"/>
                                      </p:to>
                                    </p:set>
                                    <p:anim calcmode="lin" valueType="num">
                                      <p:cBhvr additive="base">
                                        <p:cTn dur="500"/>
                                        <p:tgtEl>
                                          <p:spTgt spid="3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1" st="1"/>
                                            </p:txEl>
                                          </p:spTgt>
                                        </p:tgtEl>
                                        <p:attrNameLst>
                                          <p:attrName>style.visibility</p:attrName>
                                        </p:attrNameLst>
                                      </p:cBhvr>
                                      <p:to>
                                        <p:strVal val="visible"/>
                                      </p:to>
                                    </p:set>
                                    <p:anim calcmode="lin" valueType="num">
                                      <p:cBhvr additive="base">
                                        <p:cTn dur="500"/>
                                        <p:tgtEl>
                                          <p:spTgt spid="36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2" st="2"/>
                                            </p:txEl>
                                          </p:spTgt>
                                        </p:tgtEl>
                                        <p:attrNameLst>
                                          <p:attrName>style.visibility</p:attrName>
                                        </p:attrNameLst>
                                      </p:cBhvr>
                                      <p:to>
                                        <p:strVal val="visible"/>
                                      </p:to>
                                    </p:set>
                                    <p:anim calcmode="lin" valueType="num">
                                      <p:cBhvr additive="base">
                                        <p:cTn dur="500"/>
                                        <p:tgtEl>
                                          <p:spTgt spid="36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3" st="3"/>
                                            </p:txEl>
                                          </p:spTgt>
                                        </p:tgtEl>
                                        <p:attrNameLst>
                                          <p:attrName>style.visibility</p:attrName>
                                        </p:attrNameLst>
                                      </p:cBhvr>
                                      <p:to>
                                        <p:strVal val="visible"/>
                                      </p:to>
                                    </p:set>
                                    <p:anim calcmode="lin" valueType="num">
                                      <p:cBhvr additive="base">
                                        <p:cTn dur="500"/>
                                        <p:tgtEl>
                                          <p:spTgt spid="36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4" st="4"/>
                                            </p:txEl>
                                          </p:spTgt>
                                        </p:tgtEl>
                                        <p:attrNameLst>
                                          <p:attrName>style.visibility</p:attrName>
                                        </p:attrNameLst>
                                      </p:cBhvr>
                                      <p:to>
                                        <p:strVal val="visible"/>
                                      </p:to>
                                    </p:set>
                                    <p:anim calcmode="lin" valueType="num">
                                      <p:cBhvr additive="base">
                                        <p:cTn dur="500"/>
                                        <p:tgtEl>
                                          <p:spTgt spid="36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5" st="5"/>
                                            </p:txEl>
                                          </p:spTgt>
                                        </p:tgtEl>
                                        <p:attrNameLst>
                                          <p:attrName>style.visibility</p:attrName>
                                        </p:attrNameLst>
                                      </p:cBhvr>
                                      <p:to>
                                        <p:strVal val="visible"/>
                                      </p:to>
                                    </p:set>
                                    <p:anim calcmode="lin" valueType="num">
                                      <p:cBhvr additive="base">
                                        <p:cTn dur="500"/>
                                        <p:tgtEl>
                                          <p:spTgt spid="362">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6" st="6"/>
                                            </p:txEl>
                                          </p:spTgt>
                                        </p:tgtEl>
                                        <p:attrNameLst>
                                          <p:attrName>style.visibility</p:attrName>
                                        </p:attrNameLst>
                                      </p:cBhvr>
                                      <p:to>
                                        <p:strVal val="visible"/>
                                      </p:to>
                                    </p:set>
                                    <p:anim calcmode="lin" valueType="num">
                                      <p:cBhvr additive="base">
                                        <p:cTn dur="500"/>
                                        <p:tgtEl>
                                          <p:spTgt spid="362">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xEl>
                                              <p:pRg end="7" st="7"/>
                                            </p:txEl>
                                          </p:spTgt>
                                        </p:tgtEl>
                                        <p:attrNameLst>
                                          <p:attrName>style.visibility</p:attrName>
                                        </p:attrNameLst>
                                      </p:cBhvr>
                                      <p:to>
                                        <p:strVal val="visible"/>
                                      </p:to>
                                    </p:set>
                                    <p:anim calcmode="lin" valueType="num">
                                      <p:cBhvr additive="base">
                                        <p:cTn dur="500"/>
                                        <p:tgtEl>
                                          <p:spTgt spid="362">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Introduction</a:t>
            </a:r>
            <a:endParaRPr b="0" i="0" sz="3600" u="none" cap="none" strike="noStrike">
              <a:solidFill>
                <a:schemeClr val="accent1"/>
              </a:solidFill>
              <a:latin typeface="Rockwell"/>
              <a:ea typeface="Rockwell"/>
              <a:cs typeface="Rockwell"/>
              <a:sym typeface="Rockwell"/>
            </a:endParaRPr>
          </a:p>
        </p:txBody>
      </p:sp>
      <p:sp>
        <p:nvSpPr>
          <p:cNvPr id="217" name="Shape 217"/>
          <p:cNvSpPr txBox="1"/>
          <p:nvPr>
            <p:ph idx="1" type="body"/>
          </p:nvPr>
        </p:nvSpPr>
        <p:spPr>
          <a:xfrm>
            <a:off x="498475" y="1553731"/>
            <a:ext cx="7556400" cy="72930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Virtual Reality (VR) is a computer-generated simulation of "reality”.</a:t>
            </a: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br>
              <a:rPr b="0" i="0" lang="en-US" sz="2000" u="none" cap="none" strike="noStrike">
                <a:solidFill>
                  <a:srgbClr val="595959"/>
                </a:solidFill>
                <a:latin typeface="Rockwell"/>
                <a:ea typeface="Rockwell"/>
                <a:cs typeface="Rockwell"/>
                <a:sym typeface="Rockwell"/>
              </a:rPr>
            </a:br>
            <a:endParaRPr/>
          </a:p>
        </p:txBody>
      </p:sp>
      <p:pic>
        <p:nvPicPr>
          <p:cNvPr descr="vive1.jpg" id="218" name="Shape 218"/>
          <p:cNvPicPr preferRelativeResize="0"/>
          <p:nvPr/>
        </p:nvPicPr>
        <p:blipFill rotWithShape="1">
          <a:blip r:embed="rId3">
            <a:alphaModFix/>
          </a:blip>
          <a:srcRect b="0" l="0" r="0" t="0"/>
          <a:stretch/>
        </p:blipFill>
        <p:spPr>
          <a:xfrm>
            <a:off x="5561572" y="2283122"/>
            <a:ext cx="3582428" cy="2360875"/>
          </a:xfrm>
          <a:prstGeom prst="rect">
            <a:avLst/>
          </a:prstGeom>
          <a:noFill/>
          <a:ln>
            <a:noFill/>
          </a:ln>
        </p:spPr>
      </p:pic>
      <p:pic>
        <p:nvPicPr>
          <p:cNvPr descr="ps-vr-product-shots-screen-20-ps4-eu-14oct16.jpg" id="219" name="Shape 219"/>
          <p:cNvPicPr preferRelativeResize="0"/>
          <p:nvPr/>
        </p:nvPicPr>
        <p:blipFill rotWithShape="1">
          <a:blip r:embed="rId4">
            <a:alphaModFix/>
          </a:blip>
          <a:srcRect b="0" l="13995" r="13402" t="0"/>
          <a:stretch/>
        </p:blipFill>
        <p:spPr>
          <a:xfrm>
            <a:off x="1" y="2283123"/>
            <a:ext cx="2571084" cy="2360876"/>
          </a:xfrm>
          <a:prstGeom prst="rect">
            <a:avLst/>
          </a:prstGeom>
          <a:noFill/>
          <a:ln>
            <a:noFill/>
          </a:ln>
        </p:spPr>
      </p:pic>
      <p:pic>
        <p:nvPicPr>
          <p:cNvPr descr="Assembled_Google_Cardboard_VR_mount.jpg" id="220" name="Shape 220"/>
          <p:cNvPicPr preferRelativeResize="0"/>
          <p:nvPr/>
        </p:nvPicPr>
        <p:blipFill rotWithShape="1">
          <a:blip r:embed="rId5">
            <a:alphaModFix/>
          </a:blip>
          <a:srcRect b="0" l="3926" r="11628" t="0"/>
          <a:stretch/>
        </p:blipFill>
        <p:spPr>
          <a:xfrm>
            <a:off x="2571085" y="2283123"/>
            <a:ext cx="2990487" cy="2360874"/>
          </a:xfrm>
          <a:prstGeom prst="rect">
            <a:avLst/>
          </a:prstGeom>
          <a:noFill/>
          <a:ln>
            <a:noFill/>
          </a:ln>
        </p:spPr>
      </p:pic>
      <p:sp>
        <p:nvSpPr>
          <p:cNvPr id="221" name="Shape 221"/>
          <p:cNvSpPr txBox="1"/>
          <p:nvPr/>
        </p:nvSpPr>
        <p:spPr>
          <a:xfrm>
            <a:off x="580500" y="4711500"/>
            <a:ext cx="7556400" cy="742500"/>
          </a:xfrm>
          <a:prstGeom prst="rect">
            <a:avLst/>
          </a:prstGeom>
          <a:noFill/>
          <a:ln>
            <a:noFill/>
          </a:ln>
        </p:spPr>
        <p:txBody>
          <a:bodyPr anchorCtr="0" anchor="t" bIns="91425" lIns="91425" spcFirstLastPara="1" rIns="91425" wrap="square" tIns="91425">
            <a:noAutofit/>
          </a:bodyPr>
          <a:lstStyle/>
          <a:p>
            <a:pPr indent="-228600" lvl="0" marL="228600" rtl="0">
              <a:spcBef>
                <a:spcPts val="0"/>
              </a:spcBef>
              <a:spcAft>
                <a:spcPts val="0"/>
              </a:spcAft>
              <a:buClr>
                <a:schemeClr val="accent1"/>
              </a:buClr>
              <a:buSzPts val="1500"/>
              <a:buFont typeface="Noto Sans Symbols"/>
              <a:buChar char="■"/>
            </a:pPr>
            <a:r>
              <a:rPr lang="en-US" sz="2000">
                <a:solidFill>
                  <a:srgbClr val="595959"/>
                </a:solidFill>
                <a:latin typeface="Rockwell"/>
                <a:ea typeface="Rockwell"/>
                <a:cs typeface="Rockwell"/>
                <a:sym typeface="Rockwell"/>
              </a:rPr>
              <a:t>Gamification is the application of game-like elements to non-gaming activities.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 calcmode="lin" valueType="num">
                                      <p:cBhvr additive="base">
                                        <p:cTn dur="500"/>
                                        <p:tgtEl>
                                          <p:spTgt spid="21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1179968" y="1175315"/>
            <a:ext cx="6889522" cy="11161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accent1"/>
              </a:buClr>
              <a:buSzPts val="4800"/>
              <a:buFont typeface="Rockwell"/>
              <a:buNone/>
            </a:pPr>
            <a:r>
              <a:rPr b="0" i="0" lang="en-US" sz="4800" u="none" cap="none" strike="noStrike">
                <a:solidFill>
                  <a:schemeClr val="accent1"/>
                </a:solidFill>
                <a:latin typeface="Rockwell"/>
                <a:ea typeface="Rockwell"/>
                <a:cs typeface="Rockwell"/>
                <a:sym typeface="Rockwell"/>
              </a:rPr>
              <a:t>Questions?</a:t>
            </a:r>
            <a:endParaRPr b="0" i="0" sz="4800" u="none" cap="none" strike="noStrike">
              <a:solidFill>
                <a:schemeClr val="accent1"/>
              </a:solidFill>
              <a:latin typeface="Rockwell"/>
              <a:ea typeface="Rockwell"/>
              <a:cs typeface="Rockwell"/>
              <a:sym typeface="Rockwell"/>
            </a:endParaRPr>
          </a:p>
        </p:txBody>
      </p:sp>
      <p:pic>
        <p:nvPicPr>
          <p:cNvPr descr="its-nearly-impossible-to-describe-the-mind-blowing-experience-of-virtual-reality.png" id="368" name="Shape 368"/>
          <p:cNvPicPr preferRelativeResize="0"/>
          <p:nvPr>
            <p:ph idx="1" type="body"/>
          </p:nvPr>
        </p:nvPicPr>
        <p:blipFill rotWithShape="1">
          <a:blip r:embed="rId3">
            <a:alphaModFix/>
          </a:blip>
          <a:srcRect b="0" l="4424" r="4424" t="0"/>
          <a:stretch/>
        </p:blipFill>
        <p:spPr>
          <a:xfrm>
            <a:off x="1719219" y="1981201"/>
            <a:ext cx="5648399" cy="3098390"/>
          </a:xfrm>
          <a:prstGeom prst="ellipse">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Shape 37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Works Cited</a:t>
            </a:r>
            <a:endParaRPr b="0" i="0" sz="3600" u="none" cap="none" strike="noStrike">
              <a:solidFill>
                <a:schemeClr val="accent1"/>
              </a:solidFill>
              <a:latin typeface="Rockwell"/>
              <a:ea typeface="Rockwell"/>
              <a:cs typeface="Rockwell"/>
              <a:sym typeface="Rockwell"/>
            </a:endParaRPr>
          </a:p>
        </p:txBody>
      </p:sp>
      <p:sp>
        <p:nvSpPr>
          <p:cNvPr id="374" name="Shape 374"/>
          <p:cNvSpPr txBox="1"/>
          <p:nvPr>
            <p:ph idx="1" type="body"/>
          </p:nvPr>
        </p:nvSpPr>
        <p:spPr>
          <a:xfrm>
            <a:off x="498474" y="1629716"/>
            <a:ext cx="7556313" cy="41449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Sergi Villagrasa, David Fonseca, and Jaume Duran. </a:t>
            </a:r>
            <a:r>
              <a:rPr b="0" i="1" lang="en-US" sz="1850" u="none" cap="none" strike="noStrike">
                <a:solidFill>
                  <a:srgbClr val="595959"/>
                </a:solidFill>
                <a:latin typeface="Rockwell"/>
                <a:ea typeface="Rockwell"/>
                <a:cs typeface="Rockwell"/>
                <a:sym typeface="Rockwell"/>
              </a:rPr>
              <a:t>Teaching case: Applying gamification techniques and virtual reality for learning building engineering 3d arts</a:t>
            </a:r>
            <a:r>
              <a:rPr b="0" i="0" lang="en-US" sz="1850" u="none" cap="none" strike="noStrike">
                <a:solidFill>
                  <a:srgbClr val="595959"/>
                </a:solidFill>
                <a:latin typeface="Rockwell"/>
                <a:ea typeface="Rockwell"/>
                <a:cs typeface="Rockwell"/>
                <a:sym typeface="Rockwell"/>
              </a:rPr>
              <a:t>. In Proceedings of the Second International Conference on Technological Ecosystems for Enhancing Multicultural- ity, TEEM ’14, pages 171–177, New York, NY, USA, 2014. ACM </a:t>
            </a:r>
            <a:endParaRPr/>
          </a:p>
          <a:p>
            <a:pPr indent="-228600" lvl="0" marL="228600" marR="0" rtl="0" algn="l">
              <a:lnSpc>
                <a:spcPct val="8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Sergi Villagrasa and Jaume Duran. </a:t>
            </a:r>
            <a:r>
              <a:rPr b="0" i="1" lang="en-US" sz="1850" u="none" cap="none" strike="noStrike">
                <a:solidFill>
                  <a:srgbClr val="595959"/>
                </a:solidFill>
                <a:latin typeface="Rockwell"/>
                <a:ea typeface="Rockwell"/>
                <a:cs typeface="Rockwell"/>
                <a:sym typeface="Rockwell"/>
              </a:rPr>
              <a:t>Gamification for learning 3d computer graphics arts</a:t>
            </a:r>
            <a:r>
              <a:rPr b="0" i="0" lang="en-US" sz="1850" u="none" cap="none" strike="noStrike">
                <a:solidFill>
                  <a:srgbClr val="595959"/>
                </a:solidFill>
                <a:latin typeface="Rockwell"/>
                <a:ea typeface="Rockwell"/>
                <a:cs typeface="Rockwell"/>
                <a:sym typeface="Rockwell"/>
              </a:rPr>
              <a:t>. In Proceedings of the First International Conference on Technological Ecosystem for Enhancing Multiculturality, TEEM ’13, pages 429–433, New York, NY, USA, 2013. ACM </a:t>
            </a:r>
            <a:endParaRPr b="0" i="0" sz="1850" u="none" cap="none" strike="noStrike">
              <a:solidFill>
                <a:srgbClr val="595959"/>
              </a:solidFill>
              <a:latin typeface="Rockwell"/>
              <a:ea typeface="Rockwell"/>
              <a:cs typeface="Rockwell"/>
              <a:sym typeface="Rockwell"/>
            </a:endParaRPr>
          </a:p>
          <a:p>
            <a:pPr indent="-228600" lvl="0" marL="228600" marR="0" rtl="0" algn="l">
              <a:lnSpc>
                <a:spcPct val="8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J. Stigall and S. Sharma. </a:t>
            </a:r>
            <a:r>
              <a:rPr b="0" i="1" lang="en-US" sz="1850" u="none" cap="none" strike="noStrike">
                <a:solidFill>
                  <a:srgbClr val="595959"/>
                </a:solidFill>
                <a:latin typeface="Rockwell"/>
                <a:ea typeface="Rockwell"/>
                <a:cs typeface="Rockwell"/>
                <a:sym typeface="Rockwell"/>
              </a:rPr>
              <a:t>Virtual reality instructional modules for introductory programming courses</a:t>
            </a:r>
            <a:r>
              <a:rPr b="0" i="0" lang="en-US" sz="1850" u="none" cap="none" strike="noStrike">
                <a:solidFill>
                  <a:srgbClr val="595959"/>
                </a:solidFill>
                <a:latin typeface="Rockwell"/>
                <a:ea typeface="Rockwell"/>
                <a:cs typeface="Rockwell"/>
                <a:sym typeface="Rockwell"/>
              </a:rPr>
              <a:t>. In 2017 IEEE Integrated STEM Education Conference (ISEC), pages 34–42, March 2017 </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Background</a:t>
            </a:r>
            <a:endParaRPr b="0" i="0" sz="3600" u="none" cap="none" strike="noStrike">
              <a:solidFill>
                <a:schemeClr val="accent1"/>
              </a:solidFill>
              <a:latin typeface="Rockwell"/>
              <a:ea typeface="Rockwell"/>
              <a:cs typeface="Rockwell"/>
              <a:sym typeface="Rockwell"/>
            </a:endParaRPr>
          </a:p>
        </p:txBody>
      </p:sp>
      <p:pic>
        <p:nvPicPr>
          <p:cNvPr descr="Pek-Pongpaet-Elements-UX-Design.051-1024x768.jpg" id="228" name="Shape 228"/>
          <p:cNvPicPr preferRelativeResize="0"/>
          <p:nvPr/>
        </p:nvPicPr>
        <p:blipFill rotWithShape="1">
          <a:blip r:embed="rId3">
            <a:alphaModFix/>
          </a:blip>
          <a:srcRect b="0" l="0" r="0" t="0"/>
          <a:stretch/>
        </p:blipFill>
        <p:spPr>
          <a:xfrm>
            <a:off x="4419794" y="201242"/>
            <a:ext cx="4580568" cy="3435426"/>
          </a:xfrm>
          <a:prstGeom prst="rect">
            <a:avLst/>
          </a:prstGeom>
          <a:noFill/>
          <a:ln>
            <a:noFill/>
          </a:ln>
        </p:spPr>
      </p:pic>
      <p:pic>
        <p:nvPicPr>
          <p:cNvPr descr="19gvpkfuk1dfqjpg.jpg" id="229" name="Shape 229"/>
          <p:cNvPicPr preferRelativeResize="0"/>
          <p:nvPr/>
        </p:nvPicPr>
        <p:blipFill rotWithShape="1">
          <a:blip r:embed="rId4">
            <a:alphaModFix/>
          </a:blip>
          <a:srcRect b="0" l="0" r="0" t="0"/>
          <a:stretch/>
        </p:blipFill>
        <p:spPr>
          <a:xfrm>
            <a:off x="0" y="1071124"/>
            <a:ext cx="4259326" cy="2662079"/>
          </a:xfrm>
          <a:prstGeom prst="rect">
            <a:avLst/>
          </a:prstGeom>
          <a:noFill/>
          <a:ln>
            <a:noFill/>
          </a:ln>
        </p:spPr>
      </p:pic>
      <p:pic>
        <p:nvPicPr>
          <p:cNvPr descr="value.png" id="230" name="Shape 230"/>
          <p:cNvPicPr preferRelativeResize="0"/>
          <p:nvPr/>
        </p:nvPicPr>
        <p:blipFill rotWithShape="1">
          <a:blip r:embed="rId5">
            <a:alphaModFix/>
          </a:blip>
          <a:srcRect b="0" l="0" r="0" t="0"/>
          <a:stretch/>
        </p:blipFill>
        <p:spPr>
          <a:xfrm>
            <a:off x="5408257" y="3726386"/>
            <a:ext cx="3592105" cy="2958505"/>
          </a:xfrm>
          <a:prstGeom prst="rect">
            <a:avLst/>
          </a:prstGeom>
          <a:noFill/>
          <a:ln>
            <a:noFill/>
          </a:ln>
        </p:spPr>
      </p:pic>
      <p:pic>
        <p:nvPicPr>
          <p:cNvPr descr="643x0w.jpg" id="231" name="Shape 231"/>
          <p:cNvPicPr preferRelativeResize="0"/>
          <p:nvPr/>
        </p:nvPicPr>
        <p:blipFill rotWithShape="1">
          <a:blip r:embed="rId6">
            <a:alphaModFix/>
          </a:blip>
          <a:srcRect b="0" l="0" r="0" t="0"/>
          <a:stretch/>
        </p:blipFill>
        <p:spPr>
          <a:xfrm>
            <a:off x="111207" y="3702726"/>
            <a:ext cx="5191560" cy="2982165"/>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Related Works</a:t>
            </a:r>
            <a:endParaRPr b="0" i="0" sz="3600" u="none" cap="none" strike="noStrike">
              <a:solidFill>
                <a:schemeClr val="accent1"/>
              </a:solidFill>
              <a:latin typeface="Rockwell"/>
              <a:ea typeface="Rockwell"/>
              <a:cs typeface="Rockwell"/>
              <a:sym typeface="Rockwell"/>
            </a:endParaRPr>
          </a:p>
        </p:txBody>
      </p:sp>
      <p:pic>
        <p:nvPicPr>
          <p:cNvPr descr="image11.png" id="238" name="Shape 238"/>
          <p:cNvPicPr preferRelativeResize="0"/>
          <p:nvPr/>
        </p:nvPicPr>
        <p:blipFill rotWithShape="1">
          <a:blip r:embed="rId3">
            <a:alphaModFix/>
          </a:blip>
          <a:srcRect b="0" l="0" r="0" t="0"/>
          <a:stretch/>
        </p:blipFill>
        <p:spPr>
          <a:xfrm>
            <a:off x="3420816" y="1157662"/>
            <a:ext cx="2101260" cy="2736915"/>
          </a:xfrm>
          <a:prstGeom prst="rect">
            <a:avLst/>
          </a:prstGeom>
          <a:noFill/>
          <a:ln>
            <a:noFill/>
          </a:ln>
        </p:spPr>
      </p:pic>
      <p:pic>
        <p:nvPicPr>
          <p:cNvPr descr="image13.png" id="239" name="Shape 239"/>
          <p:cNvPicPr preferRelativeResize="0"/>
          <p:nvPr/>
        </p:nvPicPr>
        <p:blipFill rotWithShape="1">
          <a:blip r:embed="rId4">
            <a:alphaModFix/>
          </a:blip>
          <a:srcRect b="0" l="0" r="0" t="0"/>
          <a:stretch/>
        </p:blipFill>
        <p:spPr>
          <a:xfrm>
            <a:off x="5522076" y="1157662"/>
            <a:ext cx="3621924" cy="2736915"/>
          </a:xfrm>
          <a:prstGeom prst="rect">
            <a:avLst/>
          </a:prstGeom>
          <a:noFill/>
          <a:ln>
            <a:noFill/>
          </a:ln>
        </p:spPr>
      </p:pic>
      <p:pic>
        <p:nvPicPr>
          <p:cNvPr descr="image10.png" id="240" name="Shape 240"/>
          <p:cNvPicPr preferRelativeResize="0"/>
          <p:nvPr/>
        </p:nvPicPr>
        <p:blipFill rotWithShape="1">
          <a:blip r:embed="rId5">
            <a:alphaModFix/>
          </a:blip>
          <a:srcRect b="0" l="0" r="0" t="0"/>
          <a:stretch/>
        </p:blipFill>
        <p:spPr>
          <a:xfrm>
            <a:off x="4733780" y="4096927"/>
            <a:ext cx="4410219" cy="2531379"/>
          </a:xfrm>
          <a:prstGeom prst="rect">
            <a:avLst/>
          </a:prstGeom>
          <a:noFill/>
          <a:ln>
            <a:noFill/>
          </a:ln>
        </p:spPr>
      </p:pic>
      <p:pic>
        <p:nvPicPr>
          <p:cNvPr descr="image14.png" id="241" name="Shape 241"/>
          <p:cNvPicPr preferRelativeResize="0"/>
          <p:nvPr/>
        </p:nvPicPr>
        <p:blipFill rotWithShape="1">
          <a:blip r:embed="rId6">
            <a:alphaModFix/>
          </a:blip>
          <a:srcRect b="0" l="0" r="0" t="0"/>
          <a:stretch/>
        </p:blipFill>
        <p:spPr>
          <a:xfrm>
            <a:off x="0" y="4096927"/>
            <a:ext cx="4733781" cy="2531378"/>
          </a:xfrm>
          <a:prstGeom prst="rect">
            <a:avLst/>
          </a:prstGeom>
          <a:noFill/>
          <a:ln>
            <a:noFill/>
          </a:ln>
        </p:spPr>
      </p:pic>
      <p:pic>
        <p:nvPicPr>
          <p:cNvPr descr="image12.png" id="242" name="Shape 242"/>
          <p:cNvPicPr preferRelativeResize="0"/>
          <p:nvPr/>
        </p:nvPicPr>
        <p:blipFill rotWithShape="1">
          <a:blip r:embed="rId7">
            <a:alphaModFix/>
          </a:blip>
          <a:srcRect b="0" l="11391" r="8280" t="5389"/>
          <a:stretch/>
        </p:blipFill>
        <p:spPr>
          <a:xfrm>
            <a:off x="0" y="1157662"/>
            <a:ext cx="3420816" cy="2736915"/>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500"/>
                                        <p:tgtEl>
                                          <p:spTgt spid="2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500"/>
                                        <p:tgtEl>
                                          <p:spTgt spid="2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Research: Question</a:t>
            </a:r>
            <a:endParaRPr b="0" i="0" sz="3600" u="none" cap="none" strike="noStrike">
              <a:solidFill>
                <a:schemeClr val="accent1"/>
              </a:solidFill>
              <a:latin typeface="Rockwell"/>
              <a:ea typeface="Rockwell"/>
              <a:cs typeface="Rockwell"/>
              <a:sym typeface="Rockwell"/>
            </a:endParaRPr>
          </a:p>
        </p:txBody>
      </p:sp>
      <p:sp>
        <p:nvSpPr>
          <p:cNvPr id="249" name="Shape 249"/>
          <p:cNvSpPr txBox="1"/>
          <p:nvPr>
            <p:ph idx="1" type="body"/>
          </p:nvPr>
        </p:nvSpPr>
        <p:spPr>
          <a:xfrm>
            <a:off x="498474" y="1600200"/>
            <a:ext cx="7556313" cy="438202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accent1"/>
              </a:buClr>
              <a:buSzPts val="1388"/>
              <a:buFont typeface="Noto Sans Symbols"/>
              <a:buChar char="■"/>
            </a:pPr>
            <a:r>
              <a:rPr b="1" i="0" lang="en-US" sz="1850" u="none" cap="none" strike="noStrike">
                <a:solidFill>
                  <a:srgbClr val="595959"/>
                </a:solidFill>
                <a:latin typeface="Rockwell"/>
                <a:ea typeface="Rockwell"/>
                <a:cs typeface="Rockwell"/>
                <a:sym typeface="Rockwell"/>
              </a:rPr>
              <a:t>Question: </a:t>
            </a:r>
            <a:r>
              <a:rPr b="0" i="0" lang="en-US" sz="1850" u="none" cap="none" strike="noStrike">
                <a:solidFill>
                  <a:srgbClr val="595959"/>
                </a:solidFill>
                <a:latin typeface="Rockwell"/>
                <a:ea typeface="Rockwell"/>
                <a:cs typeface="Rockwell"/>
                <a:sym typeface="Rockwell"/>
              </a:rPr>
              <a:t>Can combining VR and gamification improve Intro CS students’ understanding of Lists?</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1" i="0" lang="en-US" sz="1850" u="none" cap="none" strike="noStrike">
                <a:solidFill>
                  <a:srgbClr val="595959"/>
                </a:solidFill>
                <a:latin typeface="Rockwell"/>
                <a:ea typeface="Rockwell"/>
                <a:cs typeface="Rockwell"/>
                <a:sym typeface="Rockwell"/>
              </a:rPr>
              <a:t>Goals:</a:t>
            </a:r>
            <a:endParaRPr/>
          </a:p>
          <a:p>
            <a:pPr indent="-228600" lvl="1" marL="457200" marR="0" rtl="0" algn="l">
              <a:lnSpc>
                <a:spcPct val="90000"/>
              </a:lnSpc>
              <a:spcBef>
                <a:spcPts val="600"/>
              </a:spcBef>
              <a:spcAft>
                <a:spcPts val="0"/>
              </a:spcAft>
              <a:buClr>
                <a:srgbClr val="B86EB8"/>
              </a:buClr>
              <a:buSzPts val="1249"/>
              <a:buFont typeface="Noto Sans Symbols"/>
              <a:buChar char="■"/>
            </a:pPr>
            <a:r>
              <a:rPr b="0" i="0" lang="en-US" sz="1665" u="none" cap="none" strike="noStrike">
                <a:solidFill>
                  <a:srgbClr val="595959"/>
                </a:solidFill>
                <a:latin typeface="Rockwell"/>
                <a:ea typeface="Rockwell"/>
                <a:cs typeface="Rockwell"/>
                <a:sym typeface="Rockwell"/>
              </a:rPr>
              <a:t>Create a module that combines the use of gamification and VR</a:t>
            </a:r>
            <a:endParaRPr/>
          </a:p>
          <a:p>
            <a:pPr indent="-228600" lvl="1" marL="457200" marR="0" rtl="0" algn="l">
              <a:lnSpc>
                <a:spcPct val="90000"/>
              </a:lnSpc>
              <a:spcBef>
                <a:spcPts val="600"/>
              </a:spcBef>
              <a:spcAft>
                <a:spcPts val="0"/>
              </a:spcAft>
              <a:buClr>
                <a:srgbClr val="B86EB8"/>
              </a:buClr>
              <a:buSzPts val="1249"/>
              <a:buFont typeface="Noto Sans Symbols"/>
              <a:buChar char="■"/>
            </a:pPr>
            <a:r>
              <a:rPr b="0" i="0" lang="en-US" sz="1665" u="none" cap="none" strike="noStrike">
                <a:solidFill>
                  <a:srgbClr val="595959"/>
                </a:solidFill>
                <a:latin typeface="Rockwell"/>
                <a:ea typeface="Rockwell"/>
                <a:cs typeface="Rockwell"/>
                <a:sym typeface="Rockwell"/>
              </a:rPr>
              <a:t>Determine if the module improves the academic performance of Intro CS students</a:t>
            </a:r>
            <a:endParaRPr b="0" i="0" sz="1665" u="none" cap="none" strike="noStrike">
              <a:solidFill>
                <a:srgbClr val="595959"/>
              </a:solidFill>
              <a:latin typeface="Rockwell"/>
              <a:ea typeface="Rockwell"/>
              <a:cs typeface="Rockwell"/>
              <a:sym typeface="Rockwell"/>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When selecting a topic for my module, I choose from the following list:</a:t>
            </a:r>
            <a:endParaRPr b="0" i="0" sz="1850" u="none" cap="none" strike="noStrike">
              <a:solidFill>
                <a:srgbClr val="595959"/>
              </a:solidFill>
              <a:latin typeface="Rockwell"/>
              <a:ea typeface="Rockwell"/>
              <a:cs typeface="Rockwell"/>
              <a:sym typeface="Rockwell"/>
            </a:endParaRPr>
          </a:p>
          <a:p>
            <a:pPr indent="-228600" lvl="1" marL="457200" marR="0" rtl="0" algn="l">
              <a:lnSpc>
                <a:spcPct val="90000"/>
              </a:lnSpc>
              <a:spcBef>
                <a:spcPts val="600"/>
              </a:spcBef>
              <a:spcAft>
                <a:spcPts val="0"/>
              </a:spcAft>
              <a:buClr>
                <a:srgbClr val="B86EB8"/>
              </a:buClr>
              <a:buSzPts val="1249"/>
              <a:buFont typeface="Noto Sans Symbols"/>
              <a:buChar char="■"/>
            </a:pPr>
            <a:r>
              <a:rPr b="0" i="0" lang="en-US" sz="1665" u="none" cap="none" strike="noStrike">
                <a:solidFill>
                  <a:srgbClr val="595959"/>
                </a:solidFill>
                <a:latin typeface="Rockwell"/>
                <a:ea typeface="Rockwell"/>
                <a:cs typeface="Rockwell"/>
                <a:sym typeface="Rockwell"/>
              </a:rPr>
              <a:t>Loops, Conditionals, Binary Numbers and ASCII, Lists/Arrays, Strings, Recursion, Files, Dictionaries, and Regular Expressions and Pattern Matching.</a:t>
            </a:r>
            <a:endParaRPr/>
          </a:p>
          <a:p>
            <a:pPr indent="-228600" lvl="0" marL="228600" marR="0" rtl="0" algn="l">
              <a:lnSpc>
                <a:spcPct val="90000"/>
              </a:lnSpc>
              <a:spcBef>
                <a:spcPts val="2000"/>
              </a:spcBef>
              <a:spcAft>
                <a:spcPts val="0"/>
              </a:spcAft>
              <a:buClr>
                <a:schemeClr val="accent1"/>
              </a:buClr>
              <a:buSzPts val="1388"/>
              <a:buFont typeface="Noto Sans Symbols"/>
              <a:buChar char="■"/>
            </a:pPr>
            <a:r>
              <a:rPr b="0" i="0" lang="en-US" sz="1850" u="none" cap="none" strike="noStrike">
                <a:solidFill>
                  <a:srgbClr val="595959"/>
                </a:solidFill>
                <a:latin typeface="Rockwell"/>
                <a:ea typeface="Rockwell"/>
                <a:cs typeface="Rockwell"/>
                <a:sym typeface="Rockwell"/>
              </a:rPr>
              <a:t>After iterating through preliminary designs, Lists was ultimately selected </a:t>
            </a:r>
            <a:endParaRPr/>
          </a:p>
          <a:p>
            <a:pPr indent="-149304" lvl="1" marL="457200" marR="0" rtl="0" algn="l">
              <a:lnSpc>
                <a:spcPct val="90000"/>
              </a:lnSpc>
              <a:spcBef>
                <a:spcPts val="600"/>
              </a:spcBef>
              <a:spcAft>
                <a:spcPts val="0"/>
              </a:spcAft>
              <a:buClr>
                <a:srgbClr val="B86EB8"/>
              </a:buClr>
              <a:buSzPts val="1249"/>
              <a:buFont typeface="Noto Sans Symbols"/>
              <a:buNone/>
            </a:pPr>
            <a:r>
              <a:t/>
            </a:r>
            <a:endParaRPr b="0" i="0" sz="1665" u="none" cap="none" strike="noStrike">
              <a:solidFill>
                <a:srgbClr val="595959"/>
              </a:solidFill>
              <a:latin typeface="Rockwell"/>
              <a:ea typeface="Rockwell"/>
              <a:cs typeface="Rockwell"/>
              <a:sym typeface="Rockwell"/>
            </a:endParaRPr>
          </a:p>
          <a:p>
            <a:pPr indent="-149304" lvl="1" marL="457200" marR="0" rtl="0" algn="l">
              <a:lnSpc>
                <a:spcPct val="90000"/>
              </a:lnSpc>
              <a:spcBef>
                <a:spcPts val="600"/>
              </a:spcBef>
              <a:spcAft>
                <a:spcPts val="0"/>
              </a:spcAft>
              <a:buClr>
                <a:srgbClr val="B86EB8"/>
              </a:buClr>
              <a:buSzPts val="1249"/>
              <a:buFont typeface="Noto Sans Symbols"/>
              <a:buNone/>
            </a:pPr>
            <a:r>
              <a:t/>
            </a:r>
            <a:endParaRPr b="1" i="0" sz="1665" u="none" cap="none" strike="noStrike">
              <a:solidFill>
                <a:srgbClr val="595959"/>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anim calcmode="lin" valueType="num">
                                      <p:cBhvr additive="base">
                                        <p:cTn dur="500"/>
                                        <p:tgtEl>
                                          <p:spTgt spid="24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anim calcmode="lin" valueType="num">
                                      <p:cBhvr additive="base">
                                        <p:cTn dur="500"/>
                                        <p:tgtEl>
                                          <p:spTgt spid="24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anim calcmode="lin" valueType="num">
                                      <p:cBhvr additive="base">
                                        <p:cTn dur="500"/>
                                        <p:tgtEl>
                                          <p:spTgt spid="24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anim calcmode="lin" valueType="num">
                                      <p:cBhvr additive="base">
                                        <p:cTn dur="500"/>
                                        <p:tgtEl>
                                          <p:spTgt spid="24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4" st="4"/>
                                            </p:txEl>
                                          </p:spTgt>
                                        </p:tgtEl>
                                        <p:attrNameLst>
                                          <p:attrName>style.visibility</p:attrName>
                                        </p:attrNameLst>
                                      </p:cBhvr>
                                      <p:to>
                                        <p:strVal val="visible"/>
                                      </p:to>
                                    </p:set>
                                    <p:anim calcmode="lin" valueType="num">
                                      <p:cBhvr additive="base">
                                        <p:cTn dur="500"/>
                                        <p:tgtEl>
                                          <p:spTgt spid="24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5" st="5"/>
                                            </p:txEl>
                                          </p:spTgt>
                                        </p:tgtEl>
                                        <p:attrNameLst>
                                          <p:attrName>style.visibility</p:attrName>
                                        </p:attrNameLst>
                                      </p:cBhvr>
                                      <p:to>
                                        <p:strVal val="visible"/>
                                      </p:to>
                                    </p:set>
                                    <p:anim calcmode="lin" valueType="num">
                                      <p:cBhvr additive="base">
                                        <p:cTn dur="500"/>
                                        <p:tgtEl>
                                          <p:spTgt spid="24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6" st="6"/>
                                            </p:txEl>
                                          </p:spTgt>
                                        </p:tgtEl>
                                        <p:attrNameLst>
                                          <p:attrName>style.visibility</p:attrName>
                                        </p:attrNameLst>
                                      </p:cBhvr>
                                      <p:to>
                                        <p:strVal val="visible"/>
                                      </p:to>
                                    </p:set>
                                    <p:anim calcmode="lin" valueType="num">
                                      <p:cBhvr additive="base">
                                        <p:cTn dur="500"/>
                                        <p:tgtEl>
                                          <p:spTgt spid="24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7" st="7"/>
                                            </p:txEl>
                                          </p:spTgt>
                                        </p:tgtEl>
                                        <p:attrNameLst>
                                          <p:attrName>style.visibility</p:attrName>
                                        </p:attrNameLst>
                                      </p:cBhvr>
                                      <p:to>
                                        <p:strVal val="visible"/>
                                      </p:to>
                                    </p:set>
                                    <p:anim calcmode="lin" valueType="num">
                                      <p:cBhvr additive="base">
                                        <p:cTn dur="500"/>
                                        <p:tgtEl>
                                          <p:spTgt spid="24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xEl>
                                              <p:pRg end="8" st="8"/>
                                            </p:txEl>
                                          </p:spTgt>
                                        </p:tgtEl>
                                        <p:attrNameLst>
                                          <p:attrName>style.visibility</p:attrName>
                                        </p:attrNameLst>
                                      </p:cBhvr>
                                      <p:to>
                                        <p:strVal val="visible"/>
                                      </p:to>
                                    </p:set>
                                    <p:anim calcmode="lin" valueType="num">
                                      <p:cBhvr additive="base">
                                        <p:cTn dur="500"/>
                                        <p:tgtEl>
                                          <p:spTgt spid="24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Why VR?</a:t>
            </a:r>
            <a:endParaRPr b="0" i="0" sz="3600" u="none" cap="none" strike="noStrike">
              <a:solidFill>
                <a:schemeClr val="accent1"/>
              </a:solidFill>
              <a:latin typeface="Rockwell"/>
              <a:ea typeface="Rockwell"/>
              <a:cs typeface="Rockwell"/>
              <a:sym typeface="Rockwell"/>
            </a:endParaRPr>
          </a:p>
        </p:txBody>
      </p:sp>
      <p:sp>
        <p:nvSpPr>
          <p:cNvPr id="255" name="Shape 255"/>
          <p:cNvSpPr txBox="1"/>
          <p:nvPr>
            <p:ph idx="1" type="body"/>
          </p:nvPr>
        </p:nvSpPr>
        <p:spPr>
          <a:xfrm>
            <a:off x="498474" y="1623064"/>
            <a:ext cx="7556313" cy="455793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Provides immediate feedback </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Depicts a storyline; Provides a game like initiative</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Uses inherently learned concepts (e.g. spatial properties)</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Visually shows known qualities of lists (e.g. the size of an list and the action of adding/removing items from a list)</a:t>
            </a:r>
            <a:endParaRPr/>
          </a:p>
          <a:p>
            <a:pPr indent="-228600" lvl="0" marL="228600" marR="0" rtl="0" algn="l">
              <a:spcBef>
                <a:spcPts val="200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Provides a more engaging and tactile approach to hardcoded qualities of lists</a:t>
            </a:r>
            <a:endParaRPr b="0" i="0" sz="2000" u="none" cap="none" strike="noStrike">
              <a:solidFill>
                <a:srgbClr val="595959"/>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0" st="0"/>
                                            </p:txEl>
                                          </p:spTgt>
                                        </p:tgtEl>
                                        <p:attrNameLst>
                                          <p:attrName>style.visibility</p:attrName>
                                        </p:attrNameLst>
                                      </p:cBhvr>
                                      <p:to>
                                        <p:strVal val="visible"/>
                                      </p:to>
                                    </p:set>
                                    <p:anim calcmode="lin" valueType="num">
                                      <p:cBhvr additive="base">
                                        <p:cTn dur="500"/>
                                        <p:tgtEl>
                                          <p:spTgt spid="2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1" st="1"/>
                                            </p:txEl>
                                          </p:spTgt>
                                        </p:tgtEl>
                                        <p:attrNameLst>
                                          <p:attrName>style.visibility</p:attrName>
                                        </p:attrNameLst>
                                      </p:cBhvr>
                                      <p:to>
                                        <p:strVal val="visible"/>
                                      </p:to>
                                    </p:set>
                                    <p:anim calcmode="lin" valueType="num">
                                      <p:cBhvr additive="base">
                                        <p:cTn dur="500"/>
                                        <p:tgtEl>
                                          <p:spTgt spid="25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2" st="2"/>
                                            </p:txEl>
                                          </p:spTgt>
                                        </p:tgtEl>
                                        <p:attrNameLst>
                                          <p:attrName>style.visibility</p:attrName>
                                        </p:attrNameLst>
                                      </p:cBhvr>
                                      <p:to>
                                        <p:strVal val="visible"/>
                                      </p:to>
                                    </p:set>
                                    <p:anim calcmode="lin" valueType="num">
                                      <p:cBhvr additive="base">
                                        <p:cTn dur="500"/>
                                        <p:tgtEl>
                                          <p:spTgt spid="25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3" st="3"/>
                                            </p:txEl>
                                          </p:spTgt>
                                        </p:tgtEl>
                                        <p:attrNameLst>
                                          <p:attrName>style.visibility</p:attrName>
                                        </p:attrNameLst>
                                      </p:cBhvr>
                                      <p:to>
                                        <p:strVal val="visible"/>
                                      </p:to>
                                    </p:set>
                                    <p:anim calcmode="lin" valueType="num">
                                      <p:cBhvr additive="base">
                                        <p:cTn dur="500"/>
                                        <p:tgtEl>
                                          <p:spTgt spid="25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xEl>
                                              <p:pRg end="4" st="4"/>
                                            </p:txEl>
                                          </p:spTgt>
                                        </p:tgtEl>
                                        <p:attrNameLst>
                                          <p:attrName>style.visibility</p:attrName>
                                        </p:attrNameLst>
                                      </p:cBhvr>
                                      <p:to>
                                        <p:strVal val="visible"/>
                                      </p:to>
                                    </p:set>
                                    <p:anim calcmode="lin" valueType="num">
                                      <p:cBhvr additive="base">
                                        <p:cTn dur="500"/>
                                        <p:tgtEl>
                                          <p:spTgt spid="25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Equipment</a:t>
            </a:r>
            <a:endParaRPr b="0" i="0" sz="3600" u="none" cap="none" strike="noStrike">
              <a:solidFill>
                <a:schemeClr val="accent1"/>
              </a:solidFill>
              <a:latin typeface="Rockwell"/>
              <a:ea typeface="Rockwell"/>
              <a:cs typeface="Rockwell"/>
              <a:sym typeface="Rockwell"/>
            </a:endParaRPr>
          </a:p>
        </p:txBody>
      </p:sp>
      <p:sp>
        <p:nvSpPr>
          <p:cNvPr id="262" name="Shape 262"/>
          <p:cNvSpPr txBox="1"/>
          <p:nvPr>
            <p:ph idx="1" type="body"/>
          </p:nvPr>
        </p:nvSpPr>
        <p:spPr>
          <a:xfrm>
            <a:off x="498474" y="1352686"/>
            <a:ext cx="3586621" cy="1947010"/>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0" i="0" lang="en-US" sz="2000" u="none" cap="none" strike="noStrike">
                <a:solidFill>
                  <a:srgbClr val="595959"/>
                </a:solidFill>
                <a:latin typeface="Rockwell"/>
                <a:ea typeface="Rockwell"/>
                <a:cs typeface="Rockwell"/>
                <a:sym typeface="Rockwell"/>
              </a:rPr>
              <a:t>Oculus Rift, Unity Software, and a compatible Windows workstation in the CRoCHET Lab</a:t>
            </a:r>
            <a:endParaRPr b="0" i="0" sz="2000" u="none" cap="none" strike="noStrike">
              <a:solidFill>
                <a:srgbClr val="595959"/>
              </a:solidFill>
              <a:latin typeface="Rockwell"/>
              <a:ea typeface="Rockwell"/>
              <a:cs typeface="Rockwell"/>
              <a:sym typeface="Rockwell"/>
            </a:endParaRPr>
          </a:p>
        </p:txBody>
      </p:sp>
      <p:pic>
        <p:nvPicPr>
          <p:cNvPr descr="IMG_1642.jpg" id="263" name="Shape 263"/>
          <p:cNvPicPr preferRelativeResize="0"/>
          <p:nvPr/>
        </p:nvPicPr>
        <p:blipFill rotWithShape="1">
          <a:blip r:embed="rId3">
            <a:alphaModFix/>
          </a:blip>
          <a:srcRect b="0" l="0" r="0" t="0"/>
          <a:stretch/>
        </p:blipFill>
        <p:spPr>
          <a:xfrm>
            <a:off x="196399" y="3535388"/>
            <a:ext cx="4412685" cy="3230953"/>
          </a:xfrm>
          <a:prstGeom prst="rect">
            <a:avLst/>
          </a:prstGeom>
          <a:noFill/>
          <a:ln>
            <a:noFill/>
          </a:ln>
        </p:spPr>
      </p:pic>
      <p:pic>
        <p:nvPicPr>
          <p:cNvPr descr="IMG_1644.jpg" id="264" name="Shape 264"/>
          <p:cNvPicPr preferRelativeResize="0"/>
          <p:nvPr/>
        </p:nvPicPr>
        <p:blipFill rotWithShape="1">
          <a:blip r:embed="rId4">
            <a:alphaModFix/>
          </a:blip>
          <a:srcRect b="0" l="0" r="0" t="0"/>
          <a:stretch/>
        </p:blipFill>
        <p:spPr>
          <a:xfrm>
            <a:off x="4706002" y="159855"/>
            <a:ext cx="4307937" cy="3230953"/>
          </a:xfrm>
          <a:prstGeom prst="rect">
            <a:avLst/>
          </a:prstGeom>
          <a:noFill/>
          <a:ln>
            <a:noFill/>
          </a:ln>
        </p:spPr>
      </p:pic>
      <p:pic>
        <p:nvPicPr>
          <p:cNvPr descr="IMG_1648.jpg" id="265" name="Shape 265"/>
          <p:cNvPicPr preferRelativeResize="0"/>
          <p:nvPr/>
        </p:nvPicPr>
        <p:blipFill rotWithShape="1">
          <a:blip r:embed="rId5">
            <a:alphaModFix/>
          </a:blip>
          <a:srcRect b="0" l="0" r="0" t="0"/>
          <a:stretch/>
        </p:blipFill>
        <p:spPr>
          <a:xfrm>
            <a:off x="4706002" y="3535388"/>
            <a:ext cx="4307937" cy="3230953"/>
          </a:xfrm>
          <a:prstGeom prst="rect">
            <a:avLst/>
          </a:prstGeom>
          <a:noFill/>
          <a:ln>
            <a:noFill/>
          </a:ln>
        </p:spPr>
      </p:pic>
      <p:pic>
        <p:nvPicPr>
          <p:cNvPr descr="ogimg.jpg" id="266" name="Shape 266"/>
          <p:cNvPicPr preferRelativeResize="0"/>
          <p:nvPr/>
        </p:nvPicPr>
        <p:blipFill rotWithShape="1">
          <a:blip r:embed="rId6">
            <a:alphaModFix/>
          </a:blip>
          <a:srcRect b="27087" l="20764" r="21960" t="27087"/>
          <a:stretch/>
        </p:blipFill>
        <p:spPr>
          <a:xfrm>
            <a:off x="3252651" y="2924944"/>
            <a:ext cx="2906702" cy="1220888"/>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 calcmode="lin" valueType="num">
                                      <p:cBhvr additive="base">
                                        <p:cTn dur="500"/>
                                        <p:tgtEl>
                                          <p:spTgt spid="2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3600"/>
              <a:buFont typeface="Rockwell"/>
              <a:buNone/>
            </a:pPr>
            <a:r>
              <a:rPr b="0" i="0" lang="en-US" sz="3600" u="none" cap="none" strike="noStrike">
                <a:solidFill>
                  <a:schemeClr val="accent1"/>
                </a:solidFill>
                <a:latin typeface="Rockwell"/>
                <a:ea typeface="Rockwell"/>
                <a:cs typeface="Rockwell"/>
                <a:sym typeface="Rockwell"/>
              </a:rPr>
              <a:t>Module: Design</a:t>
            </a:r>
            <a:endParaRPr b="0" i="0" sz="3600" u="none" cap="none" strike="noStrike">
              <a:solidFill>
                <a:schemeClr val="accent1"/>
              </a:solidFill>
              <a:latin typeface="Rockwell"/>
              <a:ea typeface="Rockwell"/>
              <a:cs typeface="Rockwell"/>
              <a:sym typeface="Rockwell"/>
            </a:endParaRPr>
          </a:p>
        </p:txBody>
      </p:sp>
      <p:sp>
        <p:nvSpPr>
          <p:cNvPr id="273" name="Shape 273"/>
          <p:cNvSpPr txBox="1"/>
          <p:nvPr>
            <p:ph idx="1" type="body"/>
          </p:nvPr>
        </p:nvSpPr>
        <p:spPr>
          <a:xfrm>
            <a:off x="498474" y="1593953"/>
            <a:ext cx="7556313" cy="4144963"/>
          </a:xfrm>
          <a:prstGeom prst="rect">
            <a:avLst/>
          </a:prstGeom>
          <a:noFill/>
          <a:ln>
            <a:noFill/>
          </a:ln>
        </p:spPr>
        <p:txBody>
          <a:bodyPr anchorCtr="0" anchor="t" bIns="45700" lIns="91425" spcFirstLastPara="1" rIns="91425" wrap="square" tIns="45700">
            <a:noAutofit/>
          </a:bodyPr>
          <a:lstStyle/>
          <a:p>
            <a:pPr indent="-228600" lvl="0" marL="228600" marR="0" rtl="0" algn="l">
              <a:spcBef>
                <a:spcPts val="0"/>
              </a:spcBef>
              <a:spcAft>
                <a:spcPts val="0"/>
              </a:spcAft>
              <a:buClr>
                <a:schemeClr val="accent1"/>
              </a:buClr>
              <a:buSzPts val="1500"/>
              <a:buFont typeface="Noto Sans Symbols"/>
              <a:buChar char="■"/>
            </a:pPr>
            <a:r>
              <a:rPr b="1" i="0" lang="en-US" sz="2000" u="none" cap="none" strike="noStrike">
                <a:solidFill>
                  <a:srgbClr val="595959"/>
                </a:solidFill>
                <a:latin typeface="Rockwell"/>
                <a:ea typeface="Rockwell"/>
                <a:cs typeface="Rockwell"/>
                <a:sym typeface="Rockwell"/>
              </a:rPr>
              <a:t>Goal</a:t>
            </a:r>
            <a:r>
              <a:rPr b="0" i="0" lang="en-US" sz="2000" u="none" cap="none" strike="noStrike">
                <a:solidFill>
                  <a:srgbClr val="595959"/>
                </a:solidFill>
                <a:latin typeface="Rockwell"/>
                <a:ea typeface="Rockwell"/>
                <a:cs typeface="Rockwell"/>
                <a:sym typeface="Rockwell"/>
              </a:rPr>
              <a:t>: Design a program, meant for enrichment, that practices different concepts relating to list.</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E.g. Accessing, adding, removing, negative indexing, and multidimensional lists</a:t>
            </a:r>
            <a:endParaRPr/>
          </a:p>
          <a:p>
            <a:pPr indent="-228600" lvl="0" marL="228600" marR="0" rtl="0" algn="l">
              <a:spcBef>
                <a:spcPts val="2000"/>
              </a:spcBef>
              <a:spcAft>
                <a:spcPts val="0"/>
              </a:spcAft>
              <a:buClr>
                <a:schemeClr val="accent1"/>
              </a:buClr>
              <a:buSzPts val="1500"/>
              <a:buFont typeface="Noto Sans Symbols"/>
              <a:buChar char="■"/>
            </a:pPr>
            <a:r>
              <a:rPr b="1" i="0" lang="en-US" sz="2000" u="none" cap="none" strike="noStrike">
                <a:solidFill>
                  <a:srgbClr val="595959"/>
                </a:solidFill>
                <a:latin typeface="Rockwell"/>
                <a:ea typeface="Rockwell"/>
                <a:cs typeface="Rockwell"/>
                <a:sym typeface="Rockwell"/>
              </a:rPr>
              <a:t>Design</a:t>
            </a:r>
            <a:r>
              <a:rPr b="0" i="0" lang="en-US" sz="2000" u="none" cap="none" strike="noStrike">
                <a:solidFill>
                  <a:srgbClr val="595959"/>
                </a:solidFill>
                <a:latin typeface="Rockwell"/>
                <a:ea typeface="Rockwell"/>
                <a:cs typeface="Rockwell"/>
                <a:sym typeface="Rockwell"/>
              </a:rPr>
              <a:t>: </a:t>
            </a:r>
            <a:endParaRPr b="0" i="0" sz="2000" u="none" cap="none" strike="noStrike">
              <a:solidFill>
                <a:srgbClr val="595959"/>
              </a:solidFill>
              <a:latin typeface="Rockwell"/>
              <a:ea typeface="Rockwell"/>
              <a:cs typeface="Rockwell"/>
              <a:sym typeface="Rockwell"/>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Implement a grocery oriented storyline where the user is an employee of “Fruit Stands.” </a:t>
            </a:r>
            <a:endParaRPr/>
          </a:p>
          <a:p>
            <a:pPr indent="-228600" lvl="1" marL="457200" marR="0" rtl="0" algn="l">
              <a:spcBef>
                <a:spcPts val="600"/>
              </a:spcBef>
              <a:spcAft>
                <a:spcPts val="0"/>
              </a:spcAft>
              <a:buClr>
                <a:srgbClr val="B86EB8"/>
              </a:buClr>
              <a:buSzPts val="1350"/>
              <a:buFont typeface="Noto Sans Symbols"/>
              <a:buChar char="■"/>
            </a:pPr>
            <a:r>
              <a:rPr b="0" i="0" lang="en-US" sz="1800" u="none" cap="none" strike="noStrike">
                <a:solidFill>
                  <a:srgbClr val="595959"/>
                </a:solidFill>
                <a:latin typeface="Rockwell"/>
                <a:ea typeface="Rockwell"/>
                <a:cs typeface="Rockwell"/>
                <a:sym typeface="Rockwell"/>
              </a:rPr>
              <a:t>Follow the orders of their manger, which may entail stocking shelves and/or serving customers.</a:t>
            </a:r>
            <a:endParaRPr b="0" i="0" sz="1800" u="none" cap="none" strike="noStrike">
              <a:solidFill>
                <a:srgbClr val="595959"/>
              </a:solidFill>
              <a:latin typeface="Rockwell"/>
              <a:ea typeface="Rockwell"/>
              <a:cs typeface="Rockwell"/>
              <a:sym typeface="Rockwell"/>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498474" y="484094"/>
            <a:ext cx="7556400" cy="111600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Module: Design</a:t>
            </a:r>
            <a:endParaRPr/>
          </a:p>
        </p:txBody>
      </p:sp>
      <p:pic>
        <p:nvPicPr>
          <p:cNvPr id="280" name="Shape 280" title="Unity 2017.4.0f1 Education (64bit) - _Demo4.unity - FruitStand - PC, Mac &amp; Linux Standalone _DX11_ 6_6_2018 6_58_11 PM.mp4">
            <a:hlinkClick r:id="rId3"/>
          </p:cNvPr>
          <p:cNvPicPr preferRelativeResize="0"/>
          <p:nvPr/>
        </p:nvPicPr>
        <p:blipFill>
          <a:blip r:embed="rId4">
            <a:alphaModFix/>
          </a:blip>
          <a:stretch>
            <a:fillRect/>
          </a:stretch>
        </p:blipFill>
        <p:spPr>
          <a:xfrm>
            <a:off x="793800" y="1114400"/>
            <a:ext cx="7556400" cy="5667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