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7" r:id="rId5"/>
    <p:sldId id="259" r:id="rId6"/>
    <p:sldId id="273" r:id="rId7"/>
    <p:sldId id="260" r:id="rId8"/>
    <p:sldId id="263" r:id="rId9"/>
    <p:sldId id="265" r:id="rId10"/>
    <p:sldId id="271" r:id="rId11"/>
    <p:sldId id="261" r:id="rId12"/>
    <p:sldId id="269" r:id="rId13"/>
    <p:sldId id="262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90"/>
    <p:restoredTop sz="94627"/>
  </p:normalViewPr>
  <p:slideViewPr>
    <p:cSldViewPr snapToGrid="0" snapToObjects="1">
      <p:cViewPr>
        <p:scale>
          <a:sx n="98" d="100"/>
          <a:sy n="98" d="100"/>
        </p:scale>
        <p:origin x="2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8F6AA8-C465-5B46-AD79-FEE86363682E}" type="doc">
      <dgm:prSet loTypeId="urn:microsoft.com/office/officeart/2005/8/layout/process1" loCatId="" qsTypeId="urn:microsoft.com/office/officeart/2005/8/quickstyle/simple4" qsCatId="simple" csTypeId="urn:microsoft.com/office/officeart/2005/8/colors/accent6_2" csCatId="accent6" phldr="1"/>
      <dgm:spPr/>
    </dgm:pt>
    <dgm:pt modelId="{3C4EB5BB-9280-654D-BBF2-7F6142E1D774}">
      <dgm:prSet phldrT="[Text]"/>
      <dgm:spPr/>
      <dgm:t>
        <a:bodyPr/>
        <a:lstStyle/>
        <a:p>
          <a:r>
            <a:rPr lang="en-US" altLang="zh-CN" dirty="0" smtClean="0"/>
            <a:t>Hydrated</a:t>
          </a:r>
          <a:r>
            <a:rPr lang="zh-CN" altLang="en-US" dirty="0" smtClean="0"/>
            <a:t> </a:t>
          </a:r>
          <a:r>
            <a:rPr lang="en-US" altLang="zh-CN" dirty="0" smtClean="0"/>
            <a:t>or</a:t>
          </a:r>
          <a:r>
            <a:rPr lang="zh-CN" altLang="en-US" dirty="0" smtClean="0"/>
            <a:t> </a:t>
          </a:r>
          <a:r>
            <a:rPr lang="en-US" altLang="zh-CN" dirty="0" smtClean="0"/>
            <a:t>desiccated?</a:t>
          </a:r>
          <a:endParaRPr lang="en-US" dirty="0"/>
        </a:p>
      </dgm:t>
    </dgm:pt>
    <dgm:pt modelId="{ED521EBE-37C1-2B4F-8D75-A30315ACFEBA}" type="parTrans" cxnId="{C4649F12-2F8B-4540-84C3-17E381D57C6C}">
      <dgm:prSet/>
      <dgm:spPr/>
      <dgm:t>
        <a:bodyPr/>
        <a:lstStyle/>
        <a:p>
          <a:endParaRPr lang="en-US"/>
        </a:p>
      </dgm:t>
    </dgm:pt>
    <dgm:pt modelId="{02976F89-90E0-DB41-A0B5-2438A5C1D2B1}" type="sibTrans" cxnId="{C4649F12-2F8B-4540-84C3-17E381D57C6C}">
      <dgm:prSet/>
      <dgm:spPr/>
      <dgm:t>
        <a:bodyPr/>
        <a:lstStyle/>
        <a:p>
          <a:endParaRPr lang="en-US"/>
        </a:p>
      </dgm:t>
    </dgm:pt>
    <dgm:pt modelId="{0C2801F5-86F5-8F48-A3C5-BEE5F0E68942}">
      <dgm:prSet phldrT="[Text]"/>
      <dgm:spPr/>
      <dgm:t>
        <a:bodyPr/>
        <a:lstStyle/>
        <a:p>
          <a:r>
            <a:rPr lang="en-US" altLang="zh-CN" smtClean="0"/>
            <a:t>Surface</a:t>
          </a:r>
          <a:r>
            <a:rPr lang="zh-CN" altLang="en-US" smtClean="0"/>
            <a:t> </a:t>
          </a:r>
          <a:r>
            <a:rPr lang="en-US" altLang="zh-CN" smtClean="0"/>
            <a:t>Roughness</a:t>
          </a:r>
          <a:endParaRPr lang="en-US"/>
        </a:p>
      </dgm:t>
    </dgm:pt>
    <dgm:pt modelId="{F380299A-0252-FC40-9FDE-BD554DE24AAB}" type="parTrans" cxnId="{1D04B9BA-8B6F-0C40-9D55-3BDC22154CC8}">
      <dgm:prSet/>
      <dgm:spPr/>
      <dgm:t>
        <a:bodyPr/>
        <a:lstStyle/>
        <a:p>
          <a:endParaRPr lang="en-US"/>
        </a:p>
      </dgm:t>
    </dgm:pt>
    <dgm:pt modelId="{E1735FD3-EC61-1D44-A130-B46DEF56082B}" type="sibTrans" cxnId="{1D04B9BA-8B6F-0C40-9D55-3BDC22154CC8}">
      <dgm:prSet/>
      <dgm:spPr/>
      <dgm:t>
        <a:bodyPr/>
        <a:lstStyle/>
        <a:p>
          <a:endParaRPr lang="en-US"/>
        </a:p>
      </dgm:t>
    </dgm:pt>
    <dgm:pt modelId="{47DB044E-201A-9C4C-AADA-37D469FD81E6}">
      <dgm:prSet phldrT="[Text]"/>
      <dgm:spPr/>
      <dgm:t>
        <a:bodyPr/>
        <a:lstStyle/>
        <a:p>
          <a:r>
            <a:rPr lang="en-US" altLang="zh-CN" smtClean="0"/>
            <a:t>Influence</a:t>
          </a:r>
          <a:r>
            <a:rPr lang="zh-CN" altLang="en-US" smtClean="0"/>
            <a:t> </a:t>
          </a:r>
          <a:r>
            <a:rPr lang="en-US" altLang="zh-CN" smtClean="0"/>
            <a:t>in</a:t>
          </a:r>
          <a:r>
            <a:rPr lang="zh-CN" altLang="en-US" smtClean="0"/>
            <a:t> </a:t>
          </a:r>
          <a:r>
            <a:rPr lang="en-US" altLang="zh-CN" smtClean="0"/>
            <a:t>the</a:t>
          </a:r>
          <a:r>
            <a:rPr lang="zh-CN" altLang="en-US" smtClean="0"/>
            <a:t> </a:t>
          </a:r>
          <a:r>
            <a:rPr lang="en-US" altLang="zh-CN" smtClean="0"/>
            <a:t>environment</a:t>
          </a:r>
          <a:endParaRPr lang="en-US"/>
        </a:p>
      </dgm:t>
    </dgm:pt>
    <dgm:pt modelId="{73A2EAD3-6B3D-DC47-8626-DE7F03F7AD11}" type="parTrans" cxnId="{A3001AAC-EEDC-FE4D-BC38-904FD09252C3}">
      <dgm:prSet/>
      <dgm:spPr/>
      <dgm:t>
        <a:bodyPr/>
        <a:lstStyle/>
        <a:p>
          <a:endParaRPr lang="en-US"/>
        </a:p>
      </dgm:t>
    </dgm:pt>
    <dgm:pt modelId="{89634C08-E1F2-5348-8D79-F708ACC72FF7}" type="sibTrans" cxnId="{A3001AAC-EEDC-FE4D-BC38-904FD09252C3}">
      <dgm:prSet/>
      <dgm:spPr/>
      <dgm:t>
        <a:bodyPr/>
        <a:lstStyle/>
        <a:p>
          <a:endParaRPr lang="en-US"/>
        </a:p>
      </dgm:t>
    </dgm:pt>
    <dgm:pt modelId="{1BDD54A8-2F5A-DC4B-AAAA-7D739751FB9F}" type="pres">
      <dgm:prSet presAssocID="{BA8F6AA8-C465-5B46-AD79-FEE86363682E}" presName="Name0" presStyleCnt="0">
        <dgm:presLayoutVars>
          <dgm:dir/>
          <dgm:resizeHandles val="exact"/>
        </dgm:presLayoutVars>
      </dgm:prSet>
      <dgm:spPr/>
    </dgm:pt>
    <dgm:pt modelId="{79882FF4-BD3A-994F-948E-9C78A72039E1}" type="pres">
      <dgm:prSet presAssocID="{3C4EB5BB-9280-654D-BBF2-7F6142E1D77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2CEB3-7BCB-6541-8DB9-D4E32B249BB6}" type="pres">
      <dgm:prSet presAssocID="{02976F89-90E0-DB41-A0B5-2438A5C1D2B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65DE39A-7F47-304E-B946-1658B72DBFC9}" type="pres">
      <dgm:prSet presAssocID="{02976F89-90E0-DB41-A0B5-2438A5C1D2B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EE76F55-ED8D-EE44-A49B-1422432F6949}" type="pres">
      <dgm:prSet presAssocID="{0C2801F5-86F5-8F48-A3C5-BEE5F0E6894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63975-41D0-CD42-AC99-7682C24C8065}" type="pres">
      <dgm:prSet presAssocID="{E1735FD3-EC61-1D44-A130-B46DEF56082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5057781-41DD-6443-B223-B76736968927}" type="pres">
      <dgm:prSet presAssocID="{E1735FD3-EC61-1D44-A130-B46DEF56082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99398BB2-E906-DD4E-A5CC-1EE0F80FB328}" type="pres">
      <dgm:prSet presAssocID="{47DB044E-201A-9C4C-AADA-37D469FD81E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C1E833-FA73-5848-924A-7DCC6B6DA59E}" type="presOf" srcId="{47DB044E-201A-9C4C-AADA-37D469FD81E6}" destId="{99398BB2-E906-DD4E-A5CC-1EE0F80FB328}" srcOrd="0" destOrd="0" presId="urn:microsoft.com/office/officeart/2005/8/layout/process1"/>
    <dgm:cxn modelId="{0D789BDA-0359-A44D-AE97-A3125F44626D}" type="presOf" srcId="{02976F89-90E0-DB41-A0B5-2438A5C1D2B1}" destId="{D65DE39A-7F47-304E-B946-1658B72DBFC9}" srcOrd="1" destOrd="0" presId="urn:microsoft.com/office/officeart/2005/8/layout/process1"/>
    <dgm:cxn modelId="{BE406295-7370-BD42-BE9B-5601C8A1C764}" type="presOf" srcId="{0C2801F5-86F5-8F48-A3C5-BEE5F0E68942}" destId="{0EE76F55-ED8D-EE44-A49B-1422432F6949}" srcOrd="0" destOrd="0" presId="urn:microsoft.com/office/officeart/2005/8/layout/process1"/>
    <dgm:cxn modelId="{5A0859E5-F224-E041-9165-F50ED8E93860}" type="presOf" srcId="{E1735FD3-EC61-1D44-A130-B46DEF56082B}" destId="{B6263975-41D0-CD42-AC99-7682C24C8065}" srcOrd="0" destOrd="0" presId="urn:microsoft.com/office/officeart/2005/8/layout/process1"/>
    <dgm:cxn modelId="{384518A2-186D-544E-BB5C-52FF0CC50E18}" type="presOf" srcId="{02976F89-90E0-DB41-A0B5-2438A5C1D2B1}" destId="{4482CEB3-7BCB-6541-8DB9-D4E32B249BB6}" srcOrd="0" destOrd="0" presId="urn:microsoft.com/office/officeart/2005/8/layout/process1"/>
    <dgm:cxn modelId="{C4649F12-2F8B-4540-84C3-17E381D57C6C}" srcId="{BA8F6AA8-C465-5B46-AD79-FEE86363682E}" destId="{3C4EB5BB-9280-654D-BBF2-7F6142E1D774}" srcOrd="0" destOrd="0" parTransId="{ED521EBE-37C1-2B4F-8D75-A30315ACFEBA}" sibTransId="{02976F89-90E0-DB41-A0B5-2438A5C1D2B1}"/>
    <dgm:cxn modelId="{DE13FF77-4E0B-244B-A781-09447EFEFAFF}" type="presOf" srcId="{BA8F6AA8-C465-5B46-AD79-FEE86363682E}" destId="{1BDD54A8-2F5A-DC4B-AAAA-7D739751FB9F}" srcOrd="0" destOrd="0" presId="urn:microsoft.com/office/officeart/2005/8/layout/process1"/>
    <dgm:cxn modelId="{620B2578-55AD-7045-975A-1A61F9A153E2}" type="presOf" srcId="{3C4EB5BB-9280-654D-BBF2-7F6142E1D774}" destId="{79882FF4-BD3A-994F-948E-9C78A72039E1}" srcOrd="0" destOrd="0" presId="urn:microsoft.com/office/officeart/2005/8/layout/process1"/>
    <dgm:cxn modelId="{A3001AAC-EEDC-FE4D-BC38-904FD09252C3}" srcId="{BA8F6AA8-C465-5B46-AD79-FEE86363682E}" destId="{47DB044E-201A-9C4C-AADA-37D469FD81E6}" srcOrd="2" destOrd="0" parTransId="{73A2EAD3-6B3D-DC47-8626-DE7F03F7AD11}" sibTransId="{89634C08-E1F2-5348-8D79-F708ACC72FF7}"/>
    <dgm:cxn modelId="{AA8E2961-AA1B-2E4D-AF07-66FD98D78260}" type="presOf" srcId="{E1735FD3-EC61-1D44-A130-B46DEF56082B}" destId="{15057781-41DD-6443-B223-B76736968927}" srcOrd="1" destOrd="0" presId="urn:microsoft.com/office/officeart/2005/8/layout/process1"/>
    <dgm:cxn modelId="{1D04B9BA-8B6F-0C40-9D55-3BDC22154CC8}" srcId="{BA8F6AA8-C465-5B46-AD79-FEE86363682E}" destId="{0C2801F5-86F5-8F48-A3C5-BEE5F0E68942}" srcOrd="1" destOrd="0" parTransId="{F380299A-0252-FC40-9FDE-BD554DE24AAB}" sibTransId="{E1735FD3-EC61-1D44-A130-B46DEF56082B}"/>
    <dgm:cxn modelId="{51362742-046C-F14F-9229-833677D90734}" type="presParOf" srcId="{1BDD54A8-2F5A-DC4B-AAAA-7D739751FB9F}" destId="{79882FF4-BD3A-994F-948E-9C78A72039E1}" srcOrd="0" destOrd="0" presId="urn:microsoft.com/office/officeart/2005/8/layout/process1"/>
    <dgm:cxn modelId="{36C12948-7DFE-814A-901C-35A21BBEA7CE}" type="presParOf" srcId="{1BDD54A8-2F5A-DC4B-AAAA-7D739751FB9F}" destId="{4482CEB3-7BCB-6541-8DB9-D4E32B249BB6}" srcOrd="1" destOrd="0" presId="urn:microsoft.com/office/officeart/2005/8/layout/process1"/>
    <dgm:cxn modelId="{0A16DA93-E025-C943-AFB4-C968087197AC}" type="presParOf" srcId="{4482CEB3-7BCB-6541-8DB9-D4E32B249BB6}" destId="{D65DE39A-7F47-304E-B946-1658B72DBFC9}" srcOrd="0" destOrd="0" presId="urn:microsoft.com/office/officeart/2005/8/layout/process1"/>
    <dgm:cxn modelId="{1361E76D-1DCA-2E46-AC54-D8E887A4334A}" type="presParOf" srcId="{1BDD54A8-2F5A-DC4B-AAAA-7D739751FB9F}" destId="{0EE76F55-ED8D-EE44-A49B-1422432F6949}" srcOrd="2" destOrd="0" presId="urn:microsoft.com/office/officeart/2005/8/layout/process1"/>
    <dgm:cxn modelId="{0749E34B-F5EA-4243-9918-17A51D772A1E}" type="presParOf" srcId="{1BDD54A8-2F5A-DC4B-AAAA-7D739751FB9F}" destId="{B6263975-41D0-CD42-AC99-7682C24C8065}" srcOrd="3" destOrd="0" presId="urn:microsoft.com/office/officeart/2005/8/layout/process1"/>
    <dgm:cxn modelId="{BF3A42C7-A66D-4C40-B6E0-87392754137D}" type="presParOf" srcId="{B6263975-41D0-CD42-AC99-7682C24C8065}" destId="{15057781-41DD-6443-B223-B76736968927}" srcOrd="0" destOrd="0" presId="urn:microsoft.com/office/officeart/2005/8/layout/process1"/>
    <dgm:cxn modelId="{7CF4D148-3B96-3942-A847-A5AFC5543298}" type="presParOf" srcId="{1BDD54A8-2F5A-DC4B-AAAA-7D739751FB9F}" destId="{99398BB2-E906-DD4E-A5CC-1EE0F80FB32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24E113-8EC0-C145-86D5-7CECE3623B62}" type="doc">
      <dgm:prSet loTypeId="urn:microsoft.com/office/officeart/2005/8/layout/matrix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049AC6-29CC-A442-A7CC-F9060A8713C6}">
      <dgm:prSet phldrT="[Text]" custT="1"/>
      <dgm:spPr/>
      <dgm:t>
        <a:bodyPr/>
        <a:lstStyle/>
        <a:p>
          <a:r>
            <a:rPr lang="en-US" altLang="zh-CN" sz="2200" smtClean="0"/>
            <a:t>H</a:t>
          </a:r>
          <a:endParaRPr lang="en-US" sz="2200"/>
        </a:p>
      </dgm:t>
    </dgm:pt>
    <dgm:pt modelId="{B441AEC5-3288-9444-8163-18852A693E15}" type="parTrans" cxnId="{0C2BDDB6-3674-254E-B469-F57054F53E8B}">
      <dgm:prSet/>
      <dgm:spPr/>
      <dgm:t>
        <a:bodyPr/>
        <a:lstStyle/>
        <a:p>
          <a:endParaRPr lang="en-US"/>
        </a:p>
      </dgm:t>
    </dgm:pt>
    <dgm:pt modelId="{6FBB20B3-B5B2-B743-9FF9-63FE1955A8F9}" type="sibTrans" cxnId="{0C2BDDB6-3674-254E-B469-F57054F53E8B}">
      <dgm:prSet/>
      <dgm:spPr/>
      <dgm:t>
        <a:bodyPr/>
        <a:lstStyle/>
        <a:p>
          <a:endParaRPr lang="en-US"/>
        </a:p>
      </dgm:t>
    </dgm:pt>
    <dgm:pt modelId="{73445AF8-233F-934C-A1FD-7302837FFD56}">
      <dgm:prSet phldrT="[Text]" custT="1"/>
      <dgm:spPr/>
      <dgm:t>
        <a:bodyPr/>
        <a:lstStyle/>
        <a:p>
          <a:r>
            <a:rPr lang="en-US" altLang="zh-CN" sz="2200" smtClean="0"/>
            <a:t>H</a:t>
          </a:r>
          <a:endParaRPr lang="en-US" sz="2200"/>
        </a:p>
      </dgm:t>
    </dgm:pt>
    <dgm:pt modelId="{252AD2C2-5A5F-F24F-92D3-E1C371E0F1F8}" type="parTrans" cxnId="{A70D2170-54EE-C341-A811-F22791B89AC1}">
      <dgm:prSet/>
      <dgm:spPr/>
      <dgm:t>
        <a:bodyPr/>
        <a:lstStyle/>
        <a:p>
          <a:endParaRPr lang="en-US"/>
        </a:p>
      </dgm:t>
    </dgm:pt>
    <dgm:pt modelId="{F8B0D461-8C97-3843-A96C-9702416336EF}" type="sibTrans" cxnId="{A70D2170-54EE-C341-A811-F22791B89AC1}">
      <dgm:prSet/>
      <dgm:spPr/>
      <dgm:t>
        <a:bodyPr/>
        <a:lstStyle/>
        <a:p>
          <a:endParaRPr lang="en-US"/>
        </a:p>
      </dgm:t>
    </dgm:pt>
    <dgm:pt modelId="{82A6C517-A8E9-B740-BB7C-71639285C80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altLang="zh-CN" sz="2000" smtClean="0"/>
            <a:t>Mix</a:t>
          </a:r>
          <a:endParaRPr lang="en-US" sz="2000"/>
        </a:p>
      </dgm:t>
    </dgm:pt>
    <dgm:pt modelId="{6021E927-E448-3249-8E58-843765A7C9E5}" type="parTrans" cxnId="{97946C22-AC79-A64F-A79D-EE83F2E576B8}">
      <dgm:prSet/>
      <dgm:spPr/>
      <dgm:t>
        <a:bodyPr/>
        <a:lstStyle/>
        <a:p>
          <a:endParaRPr lang="en-US"/>
        </a:p>
      </dgm:t>
    </dgm:pt>
    <dgm:pt modelId="{201BD7D5-B1C9-9242-A739-484ED1722F98}" type="sibTrans" cxnId="{97946C22-AC79-A64F-A79D-EE83F2E576B8}">
      <dgm:prSet/>
      <dgm:spPr/>
      <dgm:t>
        <a:bodyPr/>
        <a:lstStyle/>
        <a:p>
          <a:endParaRPr lang="en-US"/>
        </a:p>
      </dgm:t>
    </dgm:pt>
    <dgm:pt modelId="{53CFE893-9E25-4948-9F86-4CBF7352B34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altLang="zh-CN" sz="2200" smtClean="0"/>
            <a:t>D</a:t>
          </a:r>
          <a:endParaRPr lang="en-US" sz="2200"/>
        </a:p>
      </dgm:t>
    </dgm:pt>
    <dgm:pt modelId="{7B6D997F-522D-A045-AA5B-38037A3DC2E6}" type="parTrans" cxnId="{5863CC11-7A33-E649-8C25-F52F9D39CCEE}">
      <dgm:prSet/>
      <dgm:spPr/>
      <dgm:t>
        <a:bodyPr/>
        <a:lstStyle/>
        <a:p>
          <a:endParaRPr lang="en-US"/>
        </a:p>
      </dgm:t>
    </dgm:pt>
    <dgm:pt modelId="{2EF02F29-2063-1346-B50D-E3B5321C0461}" type="sibTrans" cxnId="{5863CC11-7A33-E649-8C25-F52F9D39CCEE}">
      <dgm:prSet/>
      <dgm:spPr/>
      <dgm:t>
        <a:bodyPr/>
        <a:lstStyle/>
        <a:p>
          <a:endParaRPr lang="en-US"/>
        </a:p>
      </dgm:t>
    </dgm:pt>
    <dgm:pt modelId="{54E0CF4C-ADC0-B442-B6FA-750E4509AA0A}" type="pres">
      <dgm:prSet presAssocID="{1124E113-8EC0-C145-86D5-7CECE3623B6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03D5A0-6067-254A-8992-9E685119B058}" type="pres">
      <dgm:prSet presAssocID="{1124E113-8EC0-C145-86D5-7CECE3623B62}" presName="axisShape" presStyleLbl="bgShp" presStyleIdx="0" presStyleCnt="1"/>
      <dgm:spPr/>
    </dgm:pt>
    <dgm:pt modelId="{EBC56527-6182-1E46-B4F5-9EFACCF7D082}" type="pres">
      <dgm:prSet presAssocID="{1124E113-8EC0-C145-86D5-7CECE3623B62}" presName="rect1" presStyleLbl="node1" presStyleIdx="0" presStyleCnt="4" custLinFactNeighborX="3086" custLinFactNeighborY="13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F2F1C-869C-3B4F-A6FA-2FCF2BC709C9}" type="pres">
      <dgm:prSet presAssocID="{1124E113-8EC0-C145-86D5-7CECE3623B62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AD408-E5FB-9940-B966-EE2877411782}" type="pres">
      <dgm:prSet presAssocID="{1124E113-8EC0-C145-86D5-7CECE3623B62}" presName="rect3" presStyleLbl="node1" presStyleIdx="2" presStyleCnt="4" custScaleX="109196" custScaleY="106109" custLinFactNeighborX="-7448" custLinFactNeighborY="247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7C6F7-9869-2645-9E37-BC3452482241}" type="pres">
      <dgm:prSet presAssocID="{1124E113-8EC0-C145-86D5-7CECE3623B62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946C22-AC79-A64F-A79D-EE83F2E576B8}" srcId="{1124E113-8EC0-C145-86D5-7CECE3623B62}" destId="{82A6C517-A8E9-B740-BB7C-71639285C80D}" srcOrd="2" destOrd="0" parTransId="{6021E927-E448-3249-8E58-843765A7C9E5}" sibTransId="{201BD7D5-B1C9-9242-A739-484ED1722F98}"/>
    <dgm:cxn modelId="{75A1DCC8-8F9D-F14D-AC5B-B81CFB3C1E28}" type="presOf" srcId="{53CFE893-9E25-4948-9F86-4CBF7352B34F}" destId="{41B7C6F7-9869-2645-9E37-BC3452482241}" srcOrd="0" destOrd="0" presId="urn:microsoft.com/office/officeart/2005/8/layout/matrix2"/>
    <dgm:cxn modelId="{5863CC11-7A33-E649-8C25-F52F9D39CCEE}" srcId="{1124E113-8EC0-C145-86D5-7CECE3623B62}" destId="{53CFE893-9E25-4948-9F86-4CBF7352B34F}" srcOrd="3" destOrd="0" parTransId="{7B6D997F-522D-A045-AA5B-38037A3DC2E6}" sibTransId="{2EF02F29-2063-1346-B50D-E3B5321C0461}"/>
    <dgm:cxn modelId="{0C2BDDB6-3674-254E-B469-F57054F53E8B}" srcId="{1124E113-8EC0-C145-86D5-7CECE3623B62}" destId="{1B049AC6-29CC-A442-A7CC-F9060A8713C6}" srcOrd="0" destOrd="0" parTransId="{B441AEC5-3288-9444-8163-18852A693E15}" sibTransId="{6FBB20B3-B5B2-B743-9FF9-63FE1955A8F9}"/>
    <dgm:cxn modelId="{A70D2170-54EE-C341-A811-F22791B89AC1}" srcId="{1124E113-8EC0-C145-86D5-7CECE3623B62}" destId="{73445AF8-233F-934C-A1FD-7302837FFD56}" srcOrd="1" destOrd="0" parTransId="{252AD2C2-5A5F-F24F-92D3-E1C371E0F1F8}" sibTransId="{F8B0D461-8C97-3843-A96C-9702416336EF}"/>
    <dgm:cxn modelId="{B79E5FDC-C726-CD44-8180-929127B5E85B}" type="presOf" srcId="{73445AF8-233F-934C-A1FD-7302837FFD56}" destId="{862F2F1C-869C-3B4F-A6FA-2FCF2BC709C9}" srcOrd="0" destOrd="0" presId="urn:microsoft.com/office/officeart/2005/8/layout/matrix2"/>
    <dgm:cxn modelId="{82305392-F22B-564E-8265-FEC271071774}" type="presOf" srcId="{1124E113-8EC0-C145-86D5-7CECE3623B62}" destId="{54E0CF4C-ADC0-B442-B6FA-750E4509AA0A}" srcOrd="0" destOrd="0" presId="urn:microsoft.com/office/officeart/2005/8/layout/matrix2"/>
    <dgm:cxn modelId="{1A315186-793F-F549-AD48-6005D08CC5CD}" type="presOf" srcId="{82A6C517-A8E9-B740-BB7C-71639285C80D}" destId="{03FAD408-E5FB-9940-B966-EE2877411782}" srcOrd="0" destOrd="0" presId="urn:microsoft.com/office/officeart/2005/8/layout/matrix2"/>
    <dgm:cxn modelId="{749912AF-EB35-B84B-B086-3BDBB2771D31}" type="presOf" srcId="{1B049AC6-29CC-A442-A7CC-F9060A8713C6}" destId="{EBC56527-6182-1E46-B4F5-9EFACCF7D082}" srcOrd="0" destOrd="0" presId="urn:microsoft.com/office/officeart/2005/8/layout/matrix2"/>
    <dgm:cxn modelId="{7E005234-A2F0-C147-9A29-FD19965BF815}" type="presParOf" srcId="{54E0CF4C-ADC0-B442-B6FA-750E4509AA0A}" destId="{1303D5A0-6067-254A-8992-9E685119B058}" srcOrd="0" destOrd="0" presId="urn:microsoft.com/office/officeart/2005/8/layout/matrix2"/>
    <dgm:cxn modelId="{CC4D4CA8-F69B-2947-B395-583BB810502E}" type="presParOf" srcId="{54E0CF4C-ADC0-B442-B6FA-750E4509AA0A}" destId="{EBC56527-6182-1E46-B4F5-9EFACCF7D082}" srcOrd="1" destOrd="0" presId="urn:microsoft.com/office/officeart/2005/8/layout/matrix2"/>
    <dgm:cxn modelId="{E81656DD-C4A5-D140-8D33-E4F87A47E25B}" type="presParOf" srcId="{54E0CF4C-ADC0-B442-B6FA-750E4509AA0A}" destId="{862F2F1C-869C-3B4F-A6FA-2FCF2BC709C9}" srcOrd="2" destOrd="0" presId="urn:microsoft.com/office/officeart/2005/8/layout/matrix2"/>
    <dgm:cxn modelId="{7AFE7994-AB24-3A43-B55F-F7DB54538F25}" type="presParOf" srcId="{54E0CF4C-ADC0-B442-B6FA-750E4509AA0A}" destId="{03FAD408-E5FB-9940-B966-EE2877411782}" srcOrd="3" destOrd="0" presId="urn:microsoft.com/office/officeart/2005/8/layout/matrix2"/>
    <dgm:cxn modelId="{F93BDB99-8F30-294B-9D6C-854A52F2567A}" type="presParOf" srcId="{54E0CF4C-ADC0-B442-B6FA-750E4509AA0A}" destId="{41B7C6F7-9869-2645-9E37-BC345248224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24E113-8EC0-C145-86D5-7CECE3623B62}" type="doc">
      <dgm:prSet loTypeId="urn:microsoft.com/office/officeart/2005/8/layout/matrix2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B049AC6-29CC-A442-A7CC-F9060A8713C6}">
      <dgm:prSet phldrT="[Text]" custT="1"/>
      <dgm:spPr/>
      <dgm:t>
        <a:bodyPr/>
        <a:lstStyle/>
        <a:p>
          <a:endParaRPr lang="en-US" sz="2200"/>
        </a:p>
      </dgm:t>
    </dgm:pt>
    <dgm:pt modelId="{B441AEC5-3288-9444-8163-18852A693E15}" type="parTrans" cxnId="{0C2BDDB6-3674-254E-B469-F57054F53E8B}">
      <dgm:prSet/>
      <dgm:spPr/>
      <dgm:t>
        <a:bodyPr/>
        <a:lstStyle/>
        <a:p>
          <a:endParaRPr lang="en-US"/>
        </a:p>
      </dgm:t>
    </dgm:pt>
    <dgm:pt modelId="{6FBB20B3-B5B2-B743-9FF9-63FE1955A8F9}" type="sibTrans" cxnId="{0C2BDDB6-3674-254E-B469-F57054F53E8B}">
      <dgm:prSet/>
      <dgm:spPr/>
      <dgm:t>
        <a:bodyPr/>
        <a:lstStyle/>
        <a:p>
          <a:endParaRPr lang="en-US"/>
        </a:p>
      </dgm:t>
    </dgm:pt>
    <dgm:pt modelId="{73445AF8-233F-934C-A1FD-7302837FFD56}">
      <dgm:prSet phldrT="[Text]" custT="1"/>
      <dgm:spPr/>
      <dgm:t>
        <a:bodyPr/>
        <a:lstStyle/>
        <a:p>
          <a:endParaRPr lang="en-US" sz="2200"/>
        </a:p>
      </dgm:t>
    </dgm:pt>
    <dgm:pt modelId="{252AD2C2-5A5F-F24F-92D3-E1C371E0F1F8}" type="parTrans" cxnId="{A70D2170-54EE-C341-A811-F22791B89AC1}">
      <dgm:prSet/>
      <dgm:spPr/>
      <dgm:t>
        <a:bodyPr/>
        <a:lstStyle/>
        <a:p>
          <a:endParaRPr lang="en-US"/>
        </a:p>
      </dgm:t>
    </dgm:pt>
    <dgm:pt modelId="{F8B0D461-8C97-3843-A96C-9702416336EF}" type="sibTrans" cxnId="{A70D2170-54EE-C341-A811-F22791B89AC1}">
      <dgm:prSet/>
      <dgm:spPr/>
      <dgm:t>
        <a:bodyPr/>
        <a:lstStyle/>
        <a:p>
          <a:endParaRPr lang="en-US"/>
        </a:p>
      </dgm:t>
    </dgm:pt>
    <dgm:pt modelId="{82A6C517-A8E9-B740-BB7C-71639285C80D}">
      <dgm:prSet phldrT="[Text]" custT="1"/>
      <dgm:spPr/>
      <dgm:t>
        <a:bodyPr/>
        <a:lstStyle/>
        <a:p>
          <a:endParaRPr lang="en-US" sz="2000"/>
        </a:p>
      </dgm:t>
    </dgm:pt>
    <dgm:pt modelId="{6021E927-E448-3249-8E58-843765A7C9E5}" type="parTrans" cxnId="{97946C22-AC79-A64F-A79D-EE83F2E576B8}">
      <dgm:prSet/>
      <dgm:spPr/>
      <dgm:t>
        <a:bodyPr/>
        <a:lstStyle/>
        <a:p>
          <a:endParaRPr lang="en-US"/>
        </a:p>
      </dgm:t>
    </dgm:pt>
    <dgm:pt modelId="{201BD7D5-B1C9-9242-A739-484ED1722F98}" type="sibTrans" cxnId="{97946C22-AC79-A64F-A79D-EE83F2E576B8}">
      <dgm:prSet/>
      <dgm:spPr/>
      <dgm:t>
        <a:bodyPr/>
        <a:lstStyle/>
        <a:p>
          <a:endParaRPr lang="en-US"/>
        </a:p>
      </dgm:t>
    </dgm:pt>
    <dgm:pt modelId="{53CFE893-9E25-4948-9F86-4CBF7352B34F}">
      <dgm:prSet phldrT="[Text]" custT="1"/>
      <dgm:spPr/>
      <dgm:t>
        <a:bodyPr/>
        <a:lstStyle/>
        <a:p>
          <a:endParaRPr lang="en-US" sz="2200"/>
        </a:p>
      </dgm:t>
    </dgm:pt>
    <dgm:pt modelId="{7B6D997F-522D-A045-AA5B-38037A3DC2E6}" type="parTrans" cxnId="{5863CC11-7A33-E649-8C25-F52F9D39CCEE}">
      <dgm:prSet/>
      <dgm:spPr/>
      <dgm:t>
        <a:bodyPr/>
        <a:lstStyle/>
        <a:p>
          <a:endParaRPr lang="en-US"/>
        </a:p>
      </dgm:t>
    </dgm:pt>
    <dgm:pt modelId="{2EF02F29-2063-1346-B50D-E3B5321C0461}" type="sibTrans" cxnId="{5863CC11-7A33-E649-8C25-F52F9D39CCEE}">
      <dgm:prSet/>
      <dgm:spPr/>
      <dgm:t>
        <a:bodyPr/>
        <a:lstStyle/>
        <a:p>
          <a:endParaRPr lang="en-US"/>
        </a:p>
      </dgm:t>
    </dgm:pt>
    <dgm:pt modelId="{54E0CF4C-ADC0-B442-B6FA-750E4509AA0A}" type="pres">
      <dgm:prSet presAssocID="{1124E113-8EC0-C145-86D5-7CECE3623B6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03D5A0-6067-254A-8992-9E685119B058}" type="pres">
      <dgm:prSet presAssocID="{1124E113-8EC0-C145-86D5-7CECE3623B62}" presName="axisShape" presStyleLbl="bgShp" presStyleIdx="0" presStyleCnt="1"/>
      <dgm:spPr/>
      <dgm:t>
        <a:bodyPr/>
        <a:lstStyle/>
        <a:p>
          <a:endParaRPr lang="en-US"/>
        </a:p>
      </dgm:t>
    </dgm:pt>
    <dgm:pt modelId="{EBC56527-6182-1E46-B4F5-9EFACCF7D082}" type="pres">
      <dgm:prSet presAssocID="{1124E113-8EC0-C145-86D5-7CECE3623B62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F2F1C-869C-3B4F-A6FA-2FCF2BC709C9}" type="pres">
      <dgm:prSet presAssocID="{1124E113-8EC0-C145-86D5-7CECE3623B62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AD408-E5FB-9940-B966-EE2877411782}" type="pres">
      <dgm:prSet presAssocID="{1124E113-8EC0-C145-86D5-7CECE3623B62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7C6F7-9869-2645-9E37-BC3452482241}" type="pres">
      <dgm:prSet presAssocID="{1124E113-8EC0-C145-86D5-7CECE3623B62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946C22-AC79-A64F-A79D-EE83F2E576B8}" srcId="{1124E113-8EC0-C145-86D5-7CECE3623B62}" destId="{82A6C517-A8E9-B740-BB7C-71639285C80D}" srcOrd="2" destOrd="0" parTransId="{6021E927-E448-3249-8E58-843765A7C9E5}" sibTransId="{201BD7D5-B1C9-9242-A739-484ED1722F98}"/>
    <dgm:cxn modelId="{3AA0BF0C-6F00-BB46-BC77-97593AC75BD7}" type="presOf" srcId="{73445AF8-233F-934C-A1FD-7302837FFD56}" destId="{862F2F1C-869C-3B4F-A6FA-2FCF2BC709C9}" srcOrd="0" destOrd="0" presId="urn:microsoft.com/office/officeart/2005/8/layout/matrix2"/>
    <dgm:cxn modelId="{5863CC11-7A33-E649-8C25-F52F9D39CCEE}" srcId="{1124E113-8EC0-C145-86D5-7CECE3623B62}" destId="{53CFE893-9E25-4948-9F86-4CBF7352B34F}" srcOrd="3" destOrd="0" parTransId="{7B6D997F-522D-A045-AA5B-38037A3DC2E6}" sibTransId="{2EF02F29-2063-1346-B50D-E3B5321C0461}"/>
    <dgm:cxn modelId="{0C2BDDB6-3674-254E-B469-F57054F53E8B}" srcId="{1124E113-8EC0-C145-86D5-7CECE3623B62}" destId="{1B049AC6-29CC-A442-A7CC-F9060A8713C6}" srcOrd="0" destOrd="0" parTransId="{B441AEC5-3288-9444-8163-18852A693E15}" sibTransId="{6FBB20B3-B5B2-B743-9FF9-63FE1955A8F9}"/>
    <dgm:cxn modelId="{98DD3373-0406-1B42-8752-7D71A76EFC6D}" type="presOf" srcId="{82A6C517-A8E9-B740-BB7C-71639285C80D}" destId="{03FAD408-E5FB-9940-B966-EE2877411782}" srcOrd="0" destOrd="0" presId="urn:microsoft.com/office/officeart/2005/8/layout/matrix2"/>
    <dgm:cxn modelId="{A70D2170-54EE-C341-A811-F22791B89AC1}" srcId="{1124E113-8EC0-C145-86D5-7CECE3623B62}" destId="{73445AF8-233F-934C-A1FD-7302837FFD56}" srcOrd="1" destOrd="0" parTransId="{252AD2C2-5A5F-F24F-92D3-E1C371E0F1F8}" sibTransId="{F8B0D461-8C97-3843-A96C-9702416336EF}"/>
    <dgm:cxn modelId="{1B0B55F4-15B1-474D-B4D7-3A2AD0E4179B}" type="presOf" srcId="{53CFE893-9E25-4948-9F86-4CBF7352B34F}" destId="{41B7C6F7-9869-2645-9E37-BC3452482241}" srcOrd="0" destOrd="0" presId="urn:microsoft.com/office/officeart/2005/8/layout/matrix2"/>
    <dgm:cxn modelId="{97C87F98-CEF6-D441-A07E-7762913B3304}" type="presOf" srcId="{1B049AC6-29CC-A442-A7CC-F9060A8713C6}" destId="{EBC56527-6182-1E46-B4F5-9EFACCF7D082}" srcOrd="0" destOrd="0" presId="urn:microsoft.com/office/officeart/2005/8/layout/matrix2"/>
    <dgm:cxn modelId="{DCE02566-0C0C-B147-8DAF-A27652BAD104}" type="presOf" srcId="{1124E113-8EC0-C145-86D5-7CECE3623B62}" destId="{54E0CF4C-ADC0-B442-B6FA-750E4509AA0A}" srcOrd="0" destOrd="0" presId="urn:microsoft.com/office/officeart/2005/8/layout/matrix2"/>
    <dgm:cxn modelId="{7368662C-38B2-D94D-8A4D-FCF956B78991}" type="presParOf" srcId="{54E0CF4C-ADC0-B442-B6FA-750E4509AA0A}" destId="{1303D5A0-6067-254A-8992-9E685119B058}" srcOrd="0" destOrd="0" presId="urn:microsoft.com/office/officeart/2005/8/layout/matrix2"/>
    <dgm:cxn modelId="{A5AC9358-5BEB-934B-A952-75FFF6C36F47}" type="presParOf" srcId="{54E0CF4C-ADC0-B442-B6FA-750E4509AA0A}" destId="{EBC56527-6182-1E46-B4F5-9EFACCF7D082}" srcOrd="1" destOrd="0" presId="urn:microsoft.com/office/officeart/2005/8/layout/matrix2"/>
    <dgm:cxn modelId="{F86830EF-AA04-004C-9174-D6B487872A66}" type="presParOf" srcId="{54E0CF4C-ADC0-B442-B6FA-750E4509AA0A}" destId="{862F2F1C-869C-3B4F-A6FA-2FCF2BC709C9}" srcOrd="2" destOrd="0" presId="urn:microsoft.com/office/officeart/2005/8/layout/matrix2"/>
    <dgm:cxn modelId="{6571EE0E-8FF2-BB49-B814-A8D4AB06AC15}" type="presParOf" srcId="{54E0CF4C-ADC0-B442-B6FA-750E4509AA0A}" destId="{03FAD408-E5FB-9940-B966-EE2877411782}" srcOrd="3" destOrd="0" presId="urn:microsoft.com/office/officeart/2005/8/layout/matrix2"/>
    <dgm:cxn modelId="{87CC1DD5-022A-CA46-9817-92E09DFF2162}" type="presParOf" srcId="{54E0CF4C-ADC0-B442-B6FA-750E4509AA0A}" destId="{41B7C6F7-9869-2645-9E37-BC345248224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24E113-8EC0-C145-86D5-7CECE3623B62}" type="doc">
      <dgm:prSet loTypeId="urn:microsoft.com/office/officeart/2005/8/layout/matrix2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B049AC6-29CC-A442-A7CC-F9060A8713C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altLang="zh-CN" sz="2200" smtClean="0"/>
            <a:t>H</a:t>
          </a:r>
          <a:endParaRPr lang="en-US" sz="2200"/>
        </a:p>
      </dgm:t>
    </dgm:pt>
    <dgm:pt modelId="{B441AEC5-3288-9444-8163-18852A693E15}" type="parTrans" cxnId="{0C2BDDB6-3674-254E-B469-F57054F53E8B}">
      <dgm:prSet/>
      <dgm:spPr/>
      <dgm:t>
        <a:bodyPr/>
        <a:lstStyle/>
        <a:p>
          <a:endParaRPr lang="en-US"/>
        </a:p>
      </dgm:t>
    </dgm:pt>
    <dgm:pt modelId="{6FBB20B3-B5B2-B743-9FF9-63FE1955A8F9}" type="sibTrans" cxnId="{0C2BDDB6-3674-254E-B469-F57054F53E8B}">
      <dgm:prSet/>
      <dgm:spPr/>
      <dgm:t>
        <a:bodyPr/>
        <a:lstStyle/>
        <a:p>
          <a:endParaRPr lang="en-US"/>
        </a:p>
      </dgm:t>
    </dgm:pt>
    <dgm:pt modelId="{73445AF8-233F-934C-A1FD-7302837FFD56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altLang="zh-CN" sz="2200" smtClean="0"/>
            <a:t>D</a:t>
          </a:r>
          <a:endParaRPr lang="en-US" sz="2200"/>
        </a:p>
      </dgm:t>
    </dgm:pt>
    <dgm:pt modelId="{252AD2C2-5A5F-F24F-92D3-E1C371E0F1F8}" type="parTrans" cxnId="{A70D2170-54EE-C341-A811-F22791B89AC1}">
      <dgm:prSet/>
      <dgm:spPr/>
      <dgm:t>
        <a:bodyPr/>
        <a:lstStyle/>
        <a:p>
          <a:endParaRPr lang="en-US"/>
        </a:p>
      </dgm:t>
    </dgm:pt>
    <dgm:pt modelId="{F8B0D461-8C97-3843-A96C-9702416336EF}" type="sibTrans" cxnId="{A70D2170-54EE-C341-A811-F22791B89AC1}">
      <dgm:prSet/>
      <dgm:spPr/>
      <dgm:t>
        <a:bodyPr/>
        <a:lstStyle/>
        <a:p>
          <a:endParaRPr lang="en-US"/>
        </a:p>
      </dgm:t>
    </dgm:pt>
    <dgm:pt modelId="{82A6C517-A8E9-B740-BB7C-71639285C80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altLang="zh-CN" sz="2000" smtClean="0"/>
            <a:t>H</a:t>
          </a:r>
          <a:endParaRPr lang="en-US" sz="2000"/>
        </a:p>
      </dgm:t>
    </dgm:pt>
    <dgm:pt modelId="{6021E927-E448-3249-8E58-843765A7C9E5}" type="parTrans" cxnId="{97946C22-AC79-A64F-A79D-EE83F2E576B8}">
      <dgm:prSet/>
      <dgm:spPr/>
      <dgm:t>
        <a:bodyPr/>
        <a:lstStyle/>
        <a:p>
          <a:endParaRPr lang="en-US"/>
        </a:p>
      </dgm:t>
    </dgm:pt>
    <dgm:pt modelId="{201BD7D5-B1C9-9242-A739-484ED1722F98}" type="sibTrans" cxnId="{97946C22-AC79-A64F-A79D-EE83F2E576B8}">
      <dgm:prSet/>
      <dgm:spPr/>
      <dgm:t>
        <a:bodyPr/>
        <a:lstStyle/>
        <a:p>
          <a:endParaRPr lang="en-US"/>
        </a:p>
      </dgm:t>
    </dgm:pt>
    <dgm:pt modelId="{53CFE893-9E25-4948-9F86-4CBF7352B34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altLang="zh-CN" sz="2200" smtClean="0"/>
            <a:t>D</a:t>
          </a:r>
          <a:endParaRPr lang="en-US" sz="2200"/>
        </a:p>
      </dgm:t>
    </dgm:pt>
    <dgm:pt modelId="{7B6D997F-522D-A045-AA5B-38037A3DC2E6}" type="parTrans" cxnId="{5863CC11-7A33-E649-8C25-F52F9D39CCEE}">
      <dgm:prSet/>
      <dgm:spPr/>
      <dgm:t>
        <a:bodyPr/>
        <a:lstStyle/>
        <a:p>
          <a:endParaRPr lang="en-US"/>
        </a:p>
      </dgm:t>
    </dgm:pt>
    <dgm:pt modelId="{2EF02F29-2063-1346-B50D-E3B5321C0461}" type="sibTrans" cxnId="{5863CC11-7A33-E649-8C25-F52F9D39CCEE}">
      <dgm:prSet/>
      <dgm:spPr/>
      <dgm:t>
        <a:bodyPr/>
        <a:lstStyle/>
        <a:p>
          <a:endParaRPr lang="en-US"/>
        </a:p>
      </dgm:t>
    </dgm:pt>
    <dgm:pt modelId="{54E0CF4C-ADC0-B442-B6FA-750E4509AA0A}" type="pres">
      <dgm:prSet presAssocID="{1124E113-8EC0-C145-86D5-7CECE3623B6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03D5A0-6067-254A-8992-9E685119B058}" type="pres">
      <dgm:prSet presAssocID="{1124E113-8EC0-C145-86D5-7CECE3623B62}" presName="axisShape" presStyleLbl="bgShp" presStyleIdx="0" presStyleCnt="1"/>
      <dgm:spPr/>
    </dgm:pt>
    <dgm:pt modelId="{EBC56527-6182-1E46-B4F5-9EFACCF7D082}" type="pres">
      <dgm:prSet presAssocID="{1124E113-8EC0-C145-86D5-7CECE3623B62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2F2F1C-869C-3B4F-A6FA-2FCF2BC709C9}" type="pres">
      <dgm:prSet presAssocID="{1124E113-8EC0-C145-86D5-7CECE3623B62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AD408-E5FB-9940-B966-EE2877411782}" type="pres">
      <dgm:prSet presAssocID="{1124E113-8EC0-C145-86D5-7CECE3623B62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7C6F7-9869-2645-9E37-BC3452482241}" type="pres">
      <dgm:prSet presAssocID="{1124E113-8EC0-C145-86D5-7CECE3623B62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FB5793-0AFB-0B44-9416-66A085811C03}" type="presOf" srcId="{82A6C517-A8E9-B740-BB7C-71639285C80D}" destId="{03FAD408-E5FB-9940-B966-EE2877411782}" srcOrd="0" destOrd="0" presId="urn:microsoft.com/office/officeart/2005/8/layout/matrix2"/>
    <dgm:cxn modelId="{F8D3630A-570B-3C48-9078-E54E04F51DBA}" type="presOf" srcId="{53CFE893-9E25-4948-9F86-4CBF7352B34F}" destId="{41B7C6F7-9869-2645-9E37-BC3452482241}" srcOrd="0" destOrd="0" presId="urn:microsoft.com/office/officeart/2005/8/layout/matrix2"/>
    <dgm:cxn modelId="{97946C22-AC79-A64F-A79D-EE83F2E576B8}" srcId="{1124E113-8EC0-C145-86D5-7CECE3623B62}" destId="{82A6C517-A8E9-B740-BB7C-71639285C80D}" srcOrd="2" destOrd="0" parTransId="{6021E927-E448-3249-8E58-843765A7C9E5}" sibTransId="{201BD7D5-B1C9-9242-A739-484ED1722F98}"/>
    <dgm:cxn modelId="{55AE040A-76C9-7243-B483-255D8BD5AB3A}" type="presOf" srcId="{1B049AC6-29CC-A442-A7CC-F9060A8713C6}" destId="{EBC56527-6182-1E46-B4F5-9EFACCF7D082}" srcOrd="0" destOrd="0" presId="urn:microsoft.com/office/officeart/2005/8/layout/matrix2"/>
    <dgm:cxn modelId="{5863CC11-7A33-E649-8C25-F52F9D39CCEE}" srcId="{1124E113-8EC0-C145-86D5-7CECE3623B62}" destId="{53CFE893-9E25-4948-9F86-4CBF7352B34F}" srcOrd="3" destOrd="0" parTransId="{7B6D997F-522D-A045-AA5B-38037A3DC2E6}" sibTransId="{2EF02F29-2063-1346-B50D-E3B5321C0461}"/>
    <dgm:cxn modelId="{0C2BDDB6-3674-254E-B469-F57054F53E8B}" srcId="{1124E113-8EC0-C145-86D5-7CECE3623B62}" destId="{1B049AC6-29CC-A442-A7CC-F9060A8713C6}" srcOrd="0" destOrd="0" parTransId="{B441AEC5-3288-9444-8163-18852A693E15}" sibTransId="{6FBB20B3-B5B2-B743-9FF9-63FE1955A8F9}"/>
    <dgm:cxn modelId="{A70D2170-54EE-C341-A811-F22791B89AC1}" srcId="{1124E113-8EC0-C145-86D5-7CECE3623B62}" destId="{73445AF8-233F-934C-A1FD-7302837FFD56}" srcOrd="1" destOrd="0" parTransId="{252AD2C2-5A5F-F24F-92D3-E1C371E0F1F8}" sibTransId="{F8B0D461-8C97-3843-A96C-9702416336EF}"/>
    <dgm:cxn modelId="{A8A354C6-08EA-A94B-AE33-03B4D454586A}" type="presOf" srcId="{1124E113-8EC0-C145-86D5-7CECE3623B62}" destId="{54E0CF4C-ADC0-B442-B6FA-750E4509AA0A}" srcOrd="0" destOrd="0" presId="urn:microsoft.com/office/officeart/2005/8/layout/matrix2"/>
    <dgm:cxn modelId="{61CEC524-20F2-D84D-936B-0B1C839E8FCB}" type="presOf" srcId="{73445AF8-233F-934C-A1FD-7302837FFD56}" destId="{862F2F1C-869C-3B4F-A6FA-2FCF2BC709C9}" srcOrd="0" destOrd="0" presId="urn:microsoft.com/office/officeart/2005/8/layout/matrix2"/>
    <dgm:cxn modelId="{F1AE32BB-E7E2-B944-B60D-2E1448850F7F}" type="presParOf" srcId="{54E0CF4C-ADC0-B442-B6FA-750E4509AA0A}" destId="{1303D5A0-6067-254A-8992-9E685119B058}" srcOrd="0" destOrd="0" presId="urn:microsoft.com/office/officeart/2005/8/layout/matrix2"/>
    <dgm:cxn modelId="{3AD2D798-4478-4844-AA43-CB486B1AFD5A}" type="presParOf" srcId="{54E0CF4C-ADC0-B442-B6FA-750E4509AA0A}" destId="{EBC56527-6182-1E46-B4F5-9EFACCF7D082}" srcOrd="1" destOrd="0" presId="urn:microsoft.com/office/officeart/2005/8/layout/matrix2"/>
    <dgm:cxn modelId="{06D0C404-E861-F944-9905-5805E3C99007}" type="presParOf" srcId="{54E0CF4C-ADC0-B442-B6FA-750E4509AA0A}" destId="{862F2F1C-869C-3B4F-A6FA-2FCF2BC709C9}" srcOrd="2" destOrd="0" presId="urn:microsoft.com/office/officeart/2005/8/layout/matrix2"/>
    <dgm:cxn modelId="{B2208A5B-3871-B344-92D7-7444631D297F}" type="presParOf" srcId="{54E0CF4C-ADC0-B442-B6FA-750E4509AA0A}" destId="{03FAD408-E5FB-9940-B966-EE2877411782}" srcOrd="3" destOrd="0" presId="urn:microsoft.com/office/officeart/2005/8/layout/matrix2"/>
    <dgm:cxn modelId="{CBA70BB5-ED39-F942-8001-D25A7127735F}" type="presParOf" srcId="{54E0CF4C-ADC0-B442-B6FA-750E4509AA0A}" destId="{41B7C6F7-9869-2645-9E37-BC3452482241}" srcOrd="4" destOrd="0" presId="urn:microsoft.com/office/officeart/2005/8/layout/matrix2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30C7D3-4835-3B41-BAD9-77943A8E4CF0}" type="doc">
      <dgm:prSet loTypeId="urn:microsoft.com/office/officeart/2005/8/layout/matrix2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B27B4B8-024E-7C42-BCF8-CBB6C6E3D305}">
      <dgm:prSet phldrT="[Text]"/>
      <dgm:spPr/>
      <dgm:t>
        <a:bodyPr/>
        <a:lstStyle/>
        <a:p>
          <a:r>
            <a:rPr lang="zh-CN" altLang="en-US" smtClean="0"/>
            <a:t> </a:t>
          </a:r>
          <a:endParaRPr lang="en-US"/>
        </a:p>
      </dgm:t>
    </dgm:pt>
    <dgm:pt modelId="{FCED84CD-CAB9-8E4A-9AAB-A003712B37D8}" type="parTrans" cxnId="{9BC6E745-D185-AD4D-94FF-508C753632FC}">
      <dgm:prSet/>
      <dgm:spPr/>
      <dgm:t>
        <a:bodyPr/>
        <a:lstStyle/>
        <a:p>
          <a:endParaRPr lang="en-US"/>
        </a:p>
      </dgm:t>
    </dgm:pt>
    <dgm:pt modelId="{66DA2417-DAF3-9D42-ADCD-40B0B68A72EB}" type="sibTrans" cxnId="{9BC6E745-D185-AD4D-94FF-508C753632FC}">
      <dgm:prSet/>
      <dgm:spPr/>
      <dgm:t>
        <a:bodyPr/>
        <a:lstStyle/>
        <a:p>
          <a:endParaRPr lang="en-US"/>
        </a:p>
      </dgm:t>
    </dgm:pt>
    <dgm:pt modelId="{BDD4A05E-4838-964A-8678-87FF53E9A12F}">
      <dgm:prSet phldrT="[Text]"/>
      <dgm:spPr/>
      <dgm:t>
        <a:bodyPr/>
        <a:lstStyle/>
        <a:p>
          <a:r>
            <a:rPr lang="zh-CN" altLang="en-US" smtClean="0"/>
            <a:t> </a:t>
          </a:r>
          <a:endParaRPr lang="en-US"/>
        </a:p>
      </dgm:t>
    </dgm:pt>
    <dgm:pt modelId="{FCB4DDE4-780E-934B-86C5-740BE3CD5BAB}" type="parTrans" cxnId="{F5095068-6F62-BE4F-9869-3CBAB3E9558B}">
      <dgm:prSet/>
      <dgm:spPr/>
      <dgm:t>
        <a:bodyPr/>
        <a:lstStyle/>
        <a:p>
          <a:endParaRPr lang="en-US"/>
        </a:p>
      </dgm:t>
    </dgm:pt>
    <dgm:pt modelId="{F2E94FC8-2892-794C-A72B-888DEB0188E9}" type="sibTrans" cxnId="{F5095068-6F62-BE4F-9869-3CBAB3E9558B}">
      <dgm:prSet/>
      <dgm:spPr/>
      <dgm:t>
        <a:bodyPr/>
        <a:lstStyle/>
        <a:p>
          <a:endParaRPr lang="en-US"/>
        </a:p>
      </dgm:t>
    </dgm:pt>
    <dgm:pt modelId="{61518A7F-FC43-2D4F-B39C-5625ED67B991}">
      <dgm:prSet phldrT="[Text]"/>
      <dgm:spPr/>
      <dgm:t>
        <a:bodyPr/>
        <a:lstStyle/>
        <a:p>
          <a:r>
            <a:rPr lang="zh-CN" altLang="en-US" smtClean="0"/>
            <a:t> </a:t>
          </a:r>
          <a:endParaRPr lang="en-US"/>
        </a:p>
      </dgm:t>
    </dgm:pt>
    <dgm:pt modelId="{47B1C401-07E3-F741-AAF3-2198ED4C4CED}" type="parTrans" cxnId="{04E0BF6A-2ED9-DA4B-B442-A763CD148BE2}">
      <dgm:prSet/>
      <dgm:spPr/>
      <dgm:t>
        <a:bodyPr/>
        <a:lstStyle/>
        <a:p>
          <a:endParaRPr lang="en-US"/>
        </a:p>
      </dgm:t>
    </dgm:pt>
    <dgm:pt modelId="{3B98829D-F5A3-D144-AE37-78C5A8A7D068}" type="sibTrans" cxnId="{04E0BF6A-2ED9-DA4B-B442-A763CD148BE2}">
      <dgm:prSet/>
      <dgm:spPr/>
      <dgm:t>
        <a:bodyPr/>
        <a:lstStyle/>
        <a:p>
          <a:endParaRPr lang="en-US"/>
        </a:p>
      </dgm:t>
    </dgm:pt>
    <dgm:pt modelId="{E81FFFE5-1AFE-C94A-AD15-681823DBC967}">
      <dgm:prSet phldrT="[Text]"/>
      <dgm:spPr/>
      <dgm:t>
        <a:bodyPr/>
        <a:lstStyle/>
        <a:p>
          <a:r>
            <a:rPr lang="zh-CN" altLang="en-US" smtClean="0"/>
            <a:t> </a:t>
          </a:r>
          <a:endParaRPr lang="en-US"/>
        </a:p>
      </dgm:t>
    </dgm:pt>
    <dgm:pt modelId="{5AFE2A7A-716F-9E4C-BB33-5EF216794482}" type="parTrans" cxnId="{E8A11D82-D464-2F4F-A71E-9B6087516DF5}">
      <dgm:prSet/>
      <dgm:spPr/>
      <dgm:t>
        <a:bodyPr/>
        <a:lstStyle/>
        <a:p>
          <a:endParaRPr lang="en-US"/>
        </a:p>
      </dgm:t>
    </dgm:pt>
    <dgm:pt modelId="{3EE88012-03AB-3546-A832-9586D0FF70A2}" type="sibTrans" cxnId="{E8A11D82-D464-2F4F-A71E-9B6087516DF5}">
      <dgm:prSet/>
      <dgm:spPr/>
      <dgm:t>
        <a:bodyPr/>
        <a:lstStyle/>
        <a:p>
          <a:endParaRPr lang="en-US"/>
        </a:p>
      </dgm:t>
    </dgm:pt>
    <dgm:pt modelId="{8D0669CC-D2DB-CB4B-AFF0-C7E5F518C618}" type="pres">
      <dgm:prSet presAssocID="{6B30C7D3-4835-3B41-BAD9-77943A8E4CF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7AFF24-54AE-AC4E-A368-2A97A29B6720}" type="pres">
      <dgm:prSet presAssocID="{6B30C7D3-4835-3B41-BAD9-77943A8E4CF0}" presName="axisShape" presStyleLbl="bgShp" presStyleIdx="0" presStyleCnt="1"/>
      <dgm:spPr/>
    </dgm:pt>
    <dgm:pt modelId="{59F385CB-5BA6-5049-A251-B123CEC3E98B}" type="pres">
      <dgm:prSet presAssocID="{6B30C7D3-4835-3B41-BAD9-77943A8E4CF0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ABF7F-BBA0-9E41-81EC-8E2CA49E43EA}" type="pres">
      <dgm:prSet presAssocID="{6B30C7D3-4835-3B41-BAD9-77943A8E4CF0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D51ED-68AF-4F4E-9026-2F89311E5E68}" type="pres">
      <dgm:prSet presAssocID="{6B30C7D3-4835-3B41-BAD9-77943A8E4CF0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0F7E9-8667-354B-998B-10569CD51602}" type="pres">
      <dgm:prSet presAssocID="{6B30C7D3-4835-3B41-BAD9-77943A8E4CF0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C6E745-D185-AD4D-94FF-508C753632FC}" srcId="{6B30C7D3-4835-3B41-BAD9-77943A8E4CF0}" destId="{5B27B4B8-024E-7C42-BCF8-CBB6C6E3D305}" srcOrd="0" destOrd="0" parTransId="{FCED84CD-CAB9-8E4A-9AAB-A003712B37D8}" sibTransId="{66DA2417-DAF3-9D42-ADCD-40B0B68A72EB}"/>
    <dgm:cxn modelId="{E8A11D82-D464-2F4F-A71E-9B6087516DF5}" srcId="{6B30C7D3-4835-3B41-BAD9-77943A8E4CF0}" destId="{E81FFFE5-1AFE-C94A-AD15-681823DBC967}" srcOrd="3" destOrd="0" parTransId="{5AFE2A7A-716F-9E4C-BB33-5EF216794482}" sibTransId="{3EE88012-03AB-3546-A832-9586D0FF70A2}"/>
    <dgm:cxn modelId="{88F8EB99-5837-BF46-BAED-3AACA0B667A8}" type="presOf" srcId="{61518A7F-FC43-2D4F-B39C-5625ED67B991}" destId="{B87D51ED-68AF-4F4E-9026-2F89311E5E68}" srcOrd="0" destOrd="0" presId="urn:microsoft.com/office/officeart/2005/8/layout/matrix2"/>
    <dgm:cxn modelId="{390698EB-EACB-AD49-A6EB-8A986E72A9F0}" type="presOf" srcId="{6B30C7D3-4835-3B41-BAD9-77943A8E4CF0}" destId="{8D0669CC-D2DB-CB4B-AFF0-C7E5F518C618}" srcOrd="0" destOrd="0" presId="urn:microsoft.com/office/officeart/2005/8/layout/matrix2"/>
    <dgm:cxn modelId="{E87B23F5-E04D-9E40-AD7B-D921D7DD6B84}" type="presOf" srcId="{E81FFFE5-1AFE-C94A-AD15-681823DBC967}" destId="{BE50F7E9-8667-354B-998B-10569CD51602}" srcOrd="0" destOrd="0" presId="urn:microsoft.com/office/officeart/2005/8/layout/matrix2"/>
    <dgm:cxn modelId="{F5095068-6F62-BE4F-9869-3CBAB3E9558B}" srcId="{6B30C7D3-4835-3B41-BAD9-77943A8E4CF0}" destId="{BDD4A05E-4838-964A-8678-87FF53E9A12F}" srcOrd="1" destOrd="0" parTransId="{FCB4DDE4-780E-934B-86C5-740BE3CD5BAB}" sibTransId="{F2E94FC8-2892-794C-A72B-888DEB0188E9}"/>
    <dgm:cxn modelId="{04E0BF6A-2ED9-DA4B-B442-A763CD148BE2}" srcId="{6B30C7D3-4835-3B41-BAD9-77943A8E4CF0}" destId="{61518A7F-FC43-2D4F-B39C-5625ED67B991}" srcOrd="2" destOrd="0" parTransId="{47B1C401-07E3-F741-AAF3-2198ED4C4CED}" sibTransId="{3B98829D-F5A3-D144-AE37-78C5A8A7D068}"/>
    <dgm:cxn modelId="{02B1214B-C1B9-C140-9E43-7AF6668976DA}" type="presOf" srcId="{BDD4A05E-4838-964A-8678-87FF53E9A12F}" destId="{B43ABF7F-BBA0-9E41-81EC-8E2CA49E43EA}" srcOrd="0" destOrd="0" presId="urn:microsoft.com/office/officeart/2005/8/layout/matrix2"/>
    <dgm:cxn modelId="{3DE6D956-4490-EF45-8032-CE7A96C660A7}" type="presOf" srcId="{5B27B4B8-024E-7C42-BCF8-CBB6C6E3D305}" destId="{59F385CB-5BA6-5049-A251-B123CEC3E98B}" srcOrd="0" destOrd="0" presId="urn:microsoft.com/office/officeart/2005/8/layout/matrix2"/>
    <dgm:cxn modelId="{410AC1E1-CEF1-E24A-8921-B8F1B3120656}" type="presParOf" srcId="{8D0669CC-D2DB-CB4B-AFF0-C7E5F518C618}" destId="{767AFF24-54AE-AC4E-A368-2A97A29B6720}" srcOrd="0" destOrd="0" presId="urn:microsoft.com/office/officeart/2005/8/layout/matrix2"/>
    <dgm:cxn modelId="{922F9E06-590C-364C-8EF7-724820F77DEA}" type="presParOf" srcId="{8D0669CC-D2DB-CB4B-AFF0-C7E5F518C618}" destId="{59F385CB-5BA6-5049-A251-B123CEC3E98B}" srcOrd="1" destOrd="0" presId="urn:microsoft.com/office/officeart/2005/8/layout/matrix2"/>
    <dgm:cxn modelId="{4827B9D1-6518-1645-86DA-FA02E5DACC65}" type="presParOf" srcId="{8D0669CC-D2DB-CB4B-AFF0-C7E5F518C618}" destId="{B43ABF7F-BBA0-9E41-81EC-8E2CA49E43EA}" srcOrd="2" destOrd="0" presId="urn:microsoft.com/office/officeart/2005/8/layout/matrix2"/>
    <dgm:cxn modelId="{3AEDEE11-8329-4C43-B0CF-7F64674BC9D9}" type="presParOf" srcId="{8D0669CC-D2DB-CB4B-AFF0-C7E5F518C618}" destId="{B87D51ED-68AF-4F4E-9026-2F89311E5E68}" srcOrd="3" destOrd="0" presId="urn:microsoft.com/office/officeart/2005/8/layout/matrix2"/>
    <dgm:cxn modelId="{EA48E0AE-BFDC-0149-872E-21418CF082DD}" type="presParOf" srcId="{8D0669CC-D2DB-CB4B-AFF0-C7E5F518C618}" destId="{BE50F7E9-8667-354B-998B-10569CD5160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82FF4-BD3A-994F-948E-9C78A72039E1}">
      <dsp:nvSpPr>
        <dsp:cNvPr id="0" name=""/>
        <dsp:cNvSpPr/>
      </dsp:nvSpPr>
      <dsp:spPr>
        <a:xfrm>
          <a:off x="6501" y="724080"/>
          <a:ext cx="1943126" cy="1165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dirty="0" smtClean="0"/>
            <a:t>Hydrated</a:t>
          </a:r>
          <a:r>
            <a:rPr lang="zh-CN" altLang="en-US" sz="2300" kern="1200" dirty="0" smtClean="0"/>
            <a:t> </a:t>
          </a:r>
          <a:r>
            <a:rPr lang="en-US" altLang="zh-CN" sz="2300" kern="1200" dirty="0" smtClean="0"/>
            <a:t>or</a:t>
          </a:r>
          <a:r>
            <a:rPr lang="zh-CN" altLang="en-US" sz="2300" kern="1200" dirty="0" smtClean="0"/>
            <a:t> </a:t>
          </a:r>
          <a:r>
            <a:rPr lang="en-US" altLang="zh-CN" sz="2300" kern="1200" dirty="0" smtClean="0"/>
            <a:t>desiccated?</a:t>
          </a:r>
          <a:endParaRPr lang="en-US" sz="2300" kern="1200" dirty="0"/>
        </a:p>
      </dsp:txBody>
      <dsp:txXfrm>
        <a:off x="40648" y="758227"/>
        <a:ext cx="1874832" cy="1097581"/>
      </dsp:txXfrm>
    </dsp:sp>
    <dsp:sp modelId="{4482CEB3-7BCB-6541-8DB9-D4E32B249BB6}">
      <dsp:nvSpPr>
        <dsp:cNvPr id="0" name=""/>
        <dsp:cNvSpPr/>
      </dsp:nvSpPr>
      <dsp:spPr>
        <a:xfrm>
          <a:off x="2143940" y="1066070"/>
          <a:ext cx="411942" cy="4818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tint val="60000"/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143940" y="1162449"/>
        <a:ext cx="288359" cy="289137"/>
      </dsp:txXfrm>
    </dsp:sp>
    <dsp:sp modelId="{0EE76F55-ED8D-EE44-A49B-1422432F6949}">
      <dsp:nvSpPr>
        <dsp:cNvPr id="0" name=""/>
        <dsp:cNvSpPr/>
      </dsp:nvSpPr>
      <dsp:spPr>
        <a:xfrm>
          <a:off x="2726878" y="724080"/>
          <a:ext cx="1943126" cy="1165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smtClean="0"/>
            <a:t>Surface</a:t>
          </a:r>
          <a:r>
            <a:rPr lang="zh-CN" altLang="en-US" sz="2300" kern="1200" smtClean="0"/>
            <a:t> </a:t>
          </a:r>
          <a:r>
            <a:rPr lang="en-US" altLang="zh-CN" sz="2300" kern="1200" smtClean="0"/>
            <a:t>Roughness</a:t>
          </a:r>
          <a:endParaRPr lang="en-US" sz="2300" kern="1200"/>
        </a:p>
      </dsp:txBody>
      <dsp:txXfrm>
        <a:off x="2761025" y="758227"/>
        <a:ext cx="1874832" cy="1097581"/>
      </dsp:txXfrm>
    </dsp:sp>
    <dsp:sp modelId="{B6263975-41D0-CD42-AC99-7682C24C8065}">
      <dsp:nvSpPr>
        <dsp:cNvPr id="0" name=""/>
        <dsp:cNvSpPr/>
      </dsp:nvSpPr>
      <dsp:spPr>
        <a:xfrm>
          <a:off x="4864317" y="1066070"/>
          <a:ext cx="411942" cy="4818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tint val="60000"/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864317" y="1162449"/>
        <a:ext cx="288359" cy="289137"/>
      </dsp:txXfrm>
    </dsp:sp>
    <dsp:sp modelId="{99398BB2-E906-DD4E-A5CC-1EE0F80FB328}">
      <dsp:nvSpPr>
        <dsp:cNvPr id="0" name=""/>
        <dsp:cNvSpPr/>
      </dsp:nvSpPr>
      <dsp:spPr>
        <a:xfrm>
          <a:off x="5447255" y="724080"/>
          <a:ext cx="1943126" cy="1165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300" kern="1200" smtClean="0"/>
            <a:t>Influence</a:t>
          </a:r>
          <a:r>
            <a:rPr lang="zh-CN" altLang="en-US" sz="2300" kern="1200" smtClean="0"/>
            <a:t> </a:t>
          </a:r>
          <a:r>
            <a:rPr lang="en-US" altLang="zh-CN" sz="2300" kern="1200" smtClean="0"/>
            <a:t>in</a:t>
          </a:r>
          <a:r>
            <a:rPr lang="zh-CN" altLang="en-US" sz="2300" kern="1200" smtClean="0"/>
            <a:t> </a:t>
          </a:r>
          <a:r>
            <a:rPr lang="en-US" altLang="zh-CN" sz="2300" kern="1200" smtClean="0"/>
            <a:t>the</a:t>
          </a:r>
          <a:r>
            <a:rPr lang="zh-CN" altLang="en-US" sz="2300" kern="1200" smtClean="0"/>
            <a:t> </a:t>
          </a:r>
          <a:r>
            <a:rPr lang="en-US" altLang="zh-CN" sz="2300" kern="1200" smtClean="0"/>
            <a:t>environment</a:t>
          </a:r>
          <a:endParaRPr lang="en-US" sz="2300" kern="1200"/>
        </a:p>
      </dsp:txBody>
      <dsp:txXfrm>
        <a:off x="5481402" y="758227"/>
        <a:ext cx="1874832" cy="1097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3D5A0-6067-254A-8992-9E685119B058}">
      <dsp:nvSpPr>
        <dsp:cNvPr id="0" name=""/>
        <dsp:cNvSpPr/>
      </dsp:nvSpPr>
      <dsp:spPr>
        <a:xfrm>
          <a:off x="148146" y="0"/>
          <a:ext cx="2159050" cy="215905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C56527-6182-1E46-B4F5-9EFACCF7D082}">
      <dsp:nvSpPr>
        <dsp:cNvPr id="0" name=""/>
        <dsp:cNvSpPr/>
      </dsp:nvSpPr>
      <dsp:spPr>
        <a:xfrm>
          <a:off x="315135" y="152187"/>
          <a:ext cx="863620" cy="8636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H</a:t>
          </a:r>
          <a:endParaRPr lang="en-US" sz="2200" kern="1200"/>
        </a:p>
      </dsp:txBody>
      <dsp:txXfrm>
        <a:off x="357293" y="194345"/>
        <a:ext cx="779304" cy="779304"/>
      </dsp:txXfrm>
    </dsp:sp>
    <dsp:sp modelId="{862F2F1C-869C-3B4F-A6FA-2FCF2BC709C9}">
      <dsp:nvSpPr>
        <dsp:cNvPr id="0" name=""/>
        <dsp:cNvSpPr/>
      </dsp:nvSpPr>
      <dsp:spPr>
        <a:xfrm>
          <a:off x="1303237" y="140338"/>
          <a:ext cx="863620" cy="8636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H</a:t>
          </a:r>
          <a:endParaRPr lang="en-US" sz="2200" kern="1200"/>
        </a:p>
      </dsp:txBody>
      <dsp:txXfrm>
        <a:off x="1345395" y="182496"/>
        <a:ext cx="779304" cy="779304"/>
      </dsp:txXfrm>
    </dsp:sp>
    <dsp:sp modelId="{03FAD408-E5FB-9940-B966-EE2877411782}">
      <dsp:nvSpPr>
        <dsp:cNvPr id="0" name=""/>
        <dsp:cNvSpPr/>
      </dsp:nvSpPr>
      <dsp:spPr>
        <a:xfrm>
          <a:off x="184452" y="1242671"/>
          <a:ext cx="943038" cy="916378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smtClean="0"/>
            <a:t>Mix</a:t>
          </a:r>
          <a:endParaRPr lang="en-US" sz="2000" kern="1200"/>
        </a:p>
      </dsp:txBody>
      <dsp:txXfrm>
        <a:off x="229186" y="1287405"/>
        <a:ext cx="853570" cy="826910"/>
      </dsp:txXfrm>
    </dsp:sp>
    <dsp:sp modelId="{41B7C6F7-9869-2645-9E37-BC3452482241}">
      <dsp:nvSpPr>
        <dsp:cNvPr id="0" name=""/>
        <dsp:cNvSpPr/>
      </dsp:nvSpPr>
      <dsp:spPr>
        <a:xfrm>
          <a:off x="1303237" y="1155091"/>
          <a:ext cx="863620" cy="863620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D</a:t>
          </a:r>
          <a:endParaRPr lang="en-US" sz="2200" kern="1200"/>
        </a:p>
      </dsp:txBody>
      <dsp:txXfrm>
        <a:off x="1345395" y="1197249"/>
        <a:ext cx="779304" cy="7793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3D5A0-6067-254A-8992-9E685119B058}">
      <dsp:nvSpPr>
        <dsp:cNvPr id="0" name=""/>
        <dsp:cNvSpPr/>
      </dsp:nvSpPr>
      <dsp:spPr>
        <a:xfrm>
          <a:off x="0" y="9730"/>
          <a:ext cx="2036695" cy="203669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C56527-6182-1E46-B4F5-9EFACCF7D082}">
      <dsp:nvSpPr>
        <dsp:cNvPr id="0" name=""/>
        <dsp:cNvSpPr/>
      </dsp:nvSpPr>
      <dsp:spPr>
        <a:xfrm>
          <a:off x="132385" y="142115"/>
          <a:ext cx="814678" cy="8146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172154" y="181884"/>
        <a:ext cx="735140" cy="735140"/>
      </dsp:txXfrm>
    </dsp:sp>
    <dsp:sp modelId="{862F2F1C-869C-3B4F-A6FA-2FCF2BC709C9}">
      <dsp:nvSpPr>
        <dsp:cNvPr id="0" name=""/>
        <dsp:cNvSpPr/>
      </dsp:nvSpPr>
      <dsp:spPr>
        <a:xfrm>
          <a:off x="1089631" y="142115"/>
          <a:ext cx="814678" cy="8146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1129400" y="181884"/>
        <a:ext cx="735140" cy="735140"/>
      </dsp:txXfrm>
    </dsp:sp>
    <dsp:sp modelId="{03FAD408-E5FB-9940-B966-EE2877411782}">
      <dsp:nvSpPr>
        <dsp:cNvPr id="0" name=""/>
        <dsp:cNvSpPr/>
      </dsp:nvSpPr>
      <dsp:spPr>
        <a:xfrm>
          <a:off x="132385" y="1099361"/>
          <a:ext cx="814678" cy="8146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72154" y="1139130"/>
        <a:ext cx="735140" cy="735140"/>
      </dsp:txXfrm>
    </dsp:sp>
    <dsp:sp modelId="{41B7C6F7-9869-2645-9E37-BC3452482241}">
      <dsp:nvSpPr>
        <dsp:cNvPr id="0" name=""/>
        <dsp:cNvSpPr/>
      </dsp:nvSpPr>
      <dsp:spPr>
        <a:xfrm>
          <a:off x="1089631" y="1099361"/>
          <a:ext cx="814678" cy="8146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1129400" y="1139130"/>
        <a:ext cx="735140" cy="7351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3D5A0-6067-254A-8992-9E685119B058}">
      <dsp:nvSpPr>
        <dsp:cNvPr id="0" name=""/>
        <dsp:cNvSpPr/>
      </dsp:nvSpPr>
      <dsp:spPr>
        <a:xfrm>
          <a:off x="54950" y="0"/>
          <a:ext cx="1856132" cy="1856132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C56527-6182-1E46-B4F5-9EFACCF7D082}">
      <dsp:nvSpPr>
        <dsp:cNvPr id="0" name=""/>
        <dsp:cNvSpPr/>
      </dsp:nvSpPr>
      <dsp:spPr>
        <a:xfrm>
          <a:off x="175599" y="120648"/>
          <a:ext cx="742452" cy="742452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H</a:t>
          </a:r>
          <a:endParaRPr lang="en-US" sz="2200" kern="1200"/>
        </a:p>
      </dsp:txBody>
      <dsp:txXfrm>
        <a:off x="211843" y="156892"/>
        <a:ext cx="669964" cy="669964"/>
      </dsp:txXfrm>
    </dsp:sp>
    <dsp:sp modelId="{862F2F1C-869C-3B4F-A6FA-2FCF2BC709C9}">
      <dsp:nvSpPr>
        <dsp:cNvPr id="0" name=""/>
        <dsp:cNvSpPr/>
      </dsp:nvSpPr>
      <dsp:spPr>
        <a:xfrm>
          <a:off x="1047981" y="120648"/>
          <a:ext cx="742452" cy="742452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D</a:t>
          </a:r>
          <a:endParaRPr lang="en-US" sz="2200" kern="1200"/>
        </a:p>
      </dsp:txBody>
      <dsp:txXfrm>
        <a:off x="1084225" y="156892"/>
        <a:ext cx="669964" cy="669964"/>
      </dsp:txXfrm>
    </dsp:sp>
    <dsp:sp modelId="{03FAD408-E5FB-9940-B966-EE2877411782}">
      <dsp:nvSpPr>
        <dsp:cNvPr id="0" name=""/>
        <dsp:cNvSpPr/>
      </dsp:nvSpPr>
      <dsp:spPr>
        <a:xfrm>
          <a:off x="175599" y="993030"/>
          <a:ext cx="742452" cy="742452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smtClean="0"/>
            <a:t>H</a:t>
          </a:r>
          <a:endParaRPr lang="en-US" sz="2000" kern="1200"/>
        </a:p>
      </dsp:txBody>
      <dsp:txXfrm>
        <a:off x="211843" y="1029274"/>
        <a:ext cx="669964" cy="669964"/>
      </dsp:txXfrm>
    </dsp:sp>
    <dsp:sp modelId="{41B7C6F7-9869-2645-9E37-BC3452482241}">
      <dsp:nvSpPr>
        <dsp:cNvPr id="0" name=""/>
        <dsp:cNvSpPr/>
      </dsp:nvSpPr>
      <dsp:spPr>
        <a:xfrm>
          <a:off x="1047981" y="993030"/>
          <a:ext cx="742452" cy="742452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smtClean="0"/>
            <a:t>D</a:t>
          </a:r>
          <a:endParaRPr lang="en-US" sz="2200" kern="1200"/>
        </a:p>
      </dsp:txBody>
      <dsp:txXfrm>
        <a:off x="1084225" y="1029274"/>
        <a:ext cx="669964" cy="6699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AFF24-54AE-AC4E-A368-2A97A29B6720}">
      <dsp:nvSpPr>
        <dsp:cNvPr id="0" name=""/>
        <dsp:cNvSpPr/>
      </dsp:nvSpPr>
      <dsp:spPr>
        <a:xfrm>
          <a:off x="71555" y="0"/>
          <a:ext cx="1873013" cy="187301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F385CB-5BA6-5049-A251-B123CEC3E98B}">
      <dsp:nvSpPr>
        <dsp:cNvPr id="0" name=""/>
        <dsp:cNvSpPr/>
      </dsp:nvSpPr>
      <dsp:spPr>
        <a:xfrm>
          <a:off x="193301" y="121745"/>
          <a:ext cx="749205" cy="7492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smtClean="0"/>
            <a:t> </a:t>
          </a:r>
          <a:endParaRPr lang="en-US" sz="3200" kern="1200"/>
        </a:p>
      </dsp:txBody>
      <dsp:txXfrm>
        <a:off x="229874" y="158318"/>
        <a:ext cx="676059" cy="676059"/>
      </dsp:txXfrm>
    </dsp:sp>
    <dsp:sp modelId="{B43ABF7F-BBA0-9E41-81EC-8E2CA49E43EA}">
      <dsp:nvSpPr>
        <dsp:cNvPr id="0" name=""/>
        <dsp:cNvSpPr/>
      </dsp:nvSpPr>
      <dsp:spPr>
        <a:xfrm>
          <a:off x="1073617" y="121745"/>
          <a:ext cx="749205" cy="7492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smtClean="0"/>
            <a:t> </a:t>
          </a:r>
          <a:endParaRPr lang="en-US" sz="3200" kern="1200"/>
        </a:p>
      </dsp:txBody>
      <dsp:txXfrm>
        <a:off x="1110190" y="158318"/>
        <a:ext cx="676059" cy="676059"/>
      </dsp:txXfrm>
    </dsp:sp>
    <dsp:sp modelId="{B87D51ED-68AF-4F4E-9026-2F89311E5E68}">
      <dsp:nvSpPr>
        <dsp:cNvPr id="0" name=""/>
        <dsp:cNvSpPr/>
      </dsp:nvSpPr>
      <dsp:spPr>
        <a:xfrm>
          <a:off x="193301" y="1002061"/>
          <a:ext cx="749205" cy="7492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smtClean="0"/>
            <a:t> </a:t>
          </a:r>
          <a:endParaRPr lang="en-US" sz="3200" kern="1200"/>
        </a:p>
      </dsp:txBody>
      <dsp:txXfrm>
        <a:off x="229874" y="1038634"/>
        <a:ext cx="676059" cy="676059"/>
      </dsp:txXfrm>
    </dsp:sp>
    <dsp:sp modelId="{BE50F7E9-8667-354B-998B-10569CD51602}">
      <dsp:nvSpPr>
        <dsp:cNvPr id="0" name=""/>
        <dsp:cNvSpPr/>
      </dsp:nvSpPr>
      <dsp:spPr>
        <a:xfrm>
          <a:off x="1073617" y="1002061"/>
          <a:ext cx="749205" cy="7492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smtClean="0"/>
            <a:t> </a:t>
          </a:r>
          <a:endParaRPr lang="en-US" sz="3200" kern="1200"/>
        </a:p>
      </dsp:txBody>
      <dsp:txXfrm>
        <a:off x="1110190" y="1038634"/>
        <a:ext cx="676059" cy="676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11BC6-329A-8745-BD3D-8367B4B4F372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0AB06-2C87-A049-978D-C3AF4956D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88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0AB06-2C87-A049-978D-C3AF4956DB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0AB06-2C87-A049-978D-C3AF4956DB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8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/>
              <a:t>3/21/18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/>
              <a:t>3/21/18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/>
              <a:t>3/21/18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3.xml"/><Relationship Id="rId20" Type="http://schemas.openxmlformats.org/officeDocument/2006/relationships/diagramColors" Target="../diagrams/colors5.xml"/><Relationship Id="rId21" Type="http://schemas.microsoft.com/office/2007/relationships/diagramDrawing" Target="../diagrams/drawing5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2" Type="http://schemas.openxmlformats.org/officeDocument/2006/relationships/diagramData" Target="../diagrams/data4.xml"/><Relationship Id="rId13" Type="http://schemas.openxmlformats.org/officeDocument/2006/relationships/diagramLayout" Target="../diagrams/layout4.xml"/><Relationship Id="rId14" Type="http://schemas.openxmlformats.org/officeDocument/2006/relationships/diagramQuickStyle" Target="../diagrams/quickStyle4.xml"/><Relationship Id="rId15" Type="http://schemas.openxmlformats.org/officeDocument/2006/relationships/diagramColors" Target="../diagrams/colors4.xml"/><Relationship Id="rId16" Type="http://schemas.microsoft.com/office/2007/relationships/diagramDrawing" Target="../diagrams/drawing4.xml"/><Relationship Id="rId17" Type="http://schemas.openxmlformats.org/officeDocument/2006/relationships/diagramData" Target="../diagrams/data5.xml"/><Relationship Id="rId18" Type="http://schemas.openxmlformats.org/officeDocument/2006/relationships/diagramLayout" Target="../diagrams/layout5.xml"/><Relationship Id="rId19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7" y="3428998"/>
            <a:ext cx="6082487" cy="2132353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Classify</a:t>
            </a:r>
            <a:r>
              <a:rPr lang="en-US" altLang="zh-CN" sz="3600" dirty="0" smtClean="0"/>
              <a:t>ing</a:t>
            </a:r>
            <a:r>
              <a:rPr lang="en-US" sz="3600" dirty="0" smtClean="0"/>
              <a:t> </a:t>
            </a:r>
            <a:r>
              <a:rPr lang="en-US" sz="3600" dirty="0"/>
              <a:t>Physiological States of Hair-Cap Moss </a:t>
            </a:r>
            <a:r>
              <a:rPr lang="en-US" sz="3600" dirty="0" smtClean="0"/>
              <a:t>Based </a:t>
            </a:r>
            <a:r>
              <a:rPr lang="en-US" sz="3600" dirty="0"/>
              <a:t>on Digital </a:t>
            </a:r>
            <a:r>
              <a:rPr lang="en-US" sz="3600" dirty="0" smtClean="0"/>
              <a:t>Images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611807" y="5416720"/>
            <a:ext cx="5357600" cy="1160213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 smtClean="0"/>
              <a:t>Yuan</a:t>
            </a:r>
            <a:r>
              <a:rPr lang="zh-CN" altLang="en-US" sz="2800" smtClean="0"/>
              <a:t> </a:t>
            </a:r>
            <a:r>
              <a:rPr lang="en-US" altLang="zh-CN" sz="2800" dirty="0" smtClean="0"/>
              <a:t>Gao</a:t>
            </a:r>
            <a:r>
              <a:rPr lang="zh-CN" altLang="en-US" sz="2800"/>
              <a:t> </a:t>
            </a:r>
            <a:endParaRPr lang="en-US" altLang="zh-CN" sz="2800" dirty="0"/>
          </a:p>
          <a:p>
            <a:pPr algn="l"/>
            <a:r>
              <a:rPr lang="en-US" altLang="zh-CN" dirty="0" smtClean="0"/>
              <a:t>(Advisors:</a:t>
            </a:r>
            <a:r>
              <a:rPr lang="zh-CN" altLang="en-US" smtClean="0"/>
              <a:t> </a:t>
            </a:r>
            <a:r>
              <a:rPr lang="en-US" altLang="zh-CN" dirty="0" smtClean="0"/>
              <a:t>Chris</a:t>
            </a:r>
            <a:r>
              <a:rPr lang="zh-CN" altLang="en-US" smtClean="0"/>
              <a:t> </a:t>
            </a:r>
            <a:r>
              <a:rPr lang="en-US" dirty="0" err="1" smtClean="0"/>
              <a:t>Fernandes</a:t>
            </a:r>
            <a:r>
              <a:rPr lang="en-US" altLang="zh-CN" smtClean="0"/>
              <a:t>,</a:t>
            </a:r>
            <a:r>
              <a:rPr lang="zh-CN" altLang="en-US" smtClean="0"/>
              <a:t> </a:t>
            </a:r>
            <a:r>
              <a:rPr lang="en-US" altLang="zh-CN" smtClean="0"/>
              <a:t>Steve</a:t>
            </a:r>
            <a:r>
              <a:rPr lang="zh-CN" altLang="en-US" smtClean="0"/>
              <a:t> </a:t>
            </a:r>
            <a:r>
              <a:rPr lang="en-US" altLang="zh-CN" smtClean="0"/>
              <a:t>Rice)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Results</a:t>
            </a:r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2235316" y="1885285"/>
            <a:ext cx="9102438" cy="353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Attributes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evaluation:</a:t>
            </a:r>
          </a:p>
          <a:p>
            <a:pPr lvl="1"/>
            <a:r>
              <a:rPr lang="en-US" altLang="zh-CN" sz="2400" dirty="0" smtClean="0"/>
              <a:t>1.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Greenness</a:t>
            </a:r>
            <a:r>
              <a:rPr lang="zh-CN" altLang="en-US" sz="2400" dirty="0"/>
              <a:t>  </a:t>
            </a:r>
            <a:endParaRPr lang="en-US" altLang="zh-CN" sz="2400" dirty="0"/>
          </a:p>
          <a:p>
            <a:pPr lvl="1"/>
            <a:r>
              <a:rPr lang="en-US" altLang="zh-CN" sz="2400" dirty="0" smtClean="0"/>
              <a:t>2.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Circularity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lvl="1"/>
            <a:r>
              <a:rPr lang="en-US" altLang="zh-CN" sz="2400" dirty="0" smtClean="0"/>
              <a:t>3.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Average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lvl="1"/>
            <a:r>
              <a:rPr lang="en-US" altLang="zh-CN" sz="2400" dirty="0" smtClean="0"/>
              <a:t>4.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Number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blobs</a:t>
            </a:r>
            <a:r>
              <a:rPr lang="zh-CN" altLang="en-US" sz="2400" dirty="0"/>
              <a:t>  </a:t>
            </a:r>
            <a:endParaRPr lang="en-US" altLang="zh-CN" sz="2400" dirty="0"/>
          </a:p>
          <a:p>
            <a:pPr lvl="1"/>
            <a:r>
              <a:rPr lang="en-US" altLang="zh-CN" sz="2400" dirty="0" smtClean="0"/>
              <a:t>5.</a:t>
            </a:r>
            <a:r>
              <a:rPr lang="zh-CN" altLang="en-US" sz="2400" smtClean="0"/>
              <a:t> </a:t>
            </a:r>
            <a:r>
              <a:rPr lang="en-US" altLang="zh-CN" sz="2400" smtClean="0"/>
              <a:t>Aspect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ratio</a:t>
            </a:r>
            <a:r>
              <a:rPr lang="zh-CN" altLang="en-US" sz="2400" dirty="0" smtClean="0"/>
              <a:t>  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726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Evaluation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58229"/>
            <a:ext cx="8341289" cy="2200275"/>
          </a:xfrm>
        </p:spPr>
        <p:txBody>
          <a:bodyPr>
            <a:normAutofit/>
          </a:bodyPr>
          <a:lstStyle/>
          <a:p>
            <a:pPr lvl="1"/>
            <a:r>
              <a:rPr lang="en-US" altLang="zh-CN" sz="2200" dirty="0" smtClean="0"/>
              <a:t>Compare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to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manual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classification</a:t>
            </a:r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36" y="3708173"/>
            <a:ext cx="2678545" cy="2008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3708174"/>
            <a:ext cx="2678545" cy="200890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514109" y="4475018"/>
            <a:ext cx="1343891" cy="58189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14109" y="4105686"/>
            <a:ext cx="109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MATLAB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4729024"/>
              </p:ext>
            </p:extLst>
          </p:nvPr>
        </p:nvGraphicFramePr>
        <p:xfrm>
          <a:off x="8527010" y="700087"/>
          <a:ext cx="2455342" cy="215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681947" y="1045946"/>
            <a:ext cx="2047929" cy="1711611"/>
          </a:xfrm>
          <a:prstGeom prst="rect">
            <a:avLst/>
          </a:prstGeom>
          <a:gradFill>
            <a:gsLst>
              <a:gs pos="83000">
                <a:schemeClr val="accent5"/>
              </a:gs>
              <a:gs pos="100000">
                <a:schemeClr val="accent5"/>
              </a:gs>
              <a:gs pos="84000">
                <a:schemeClr val="accent5"/>
              </a:gs>
              <a:gs pos="83000">
                <a:schemeClr val="accent5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  <a:gs pos="94000">
                <a:schemeClr val="accent5"/>
              </a:gs>
            </a:gsLst>
            <a:lin ang="5400000" scaled="1"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</a:rPr>
              <a:t>Original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Mixed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Image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959160" y="1599559"/>
            <a:ext cx="1243011" cy="4672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47216" y="1045946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/>
              <a:t>KNN</a:t>
            </a:r>
            <a:r>
              <a:rPr lang="zh-CN" altLang="en-US" sz="2000" smtClean="0"/>
              <a:t> </a:t>
            </a:r>
            <a:r>
              <a:rPr lang="en-US" altLang="zh-CN" sz="2000" smtClean="0"/>
              <a:t>Classification</a:t>
            </a:r>
            <a:endParaRPr lang="en-US" sz="2000"/>
          </a:p>
        </p:txBody>
      </p:sp>
      <p:sp>
        <p:nvSpPr>
          <p:cNvPr id="11" name="Right Arrow 10"/>
          <p:cNvSpPr/>
          <p:nvPr/>
        </p:nvSpPr>
        <p:spPr>
          <a:xfrm>
            <a:off x="3067653" y="1611743"/>
            <a:ext cx="1062876" cy="4672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74701" y="1058130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/>
              <a:t>Slice</a:t>
            </a:r>
            <a:r>
              <a:rPr lang="zh-CN" altLang="en-US" sz="2000" smtClean="0"/>
              <a:t> </a:t>
            </a:r>
            <a:r>
              <a:rPr lang="en-US" altLang="zh-CN" sz="2000" smtClean="0"/>
              <a:t>Image</a:t>
            </a:r>
            <a:endParaRPr lang="en-US" sz="2000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924321296"/>
              </p:ext>
            </p:extLst>
          </p:nvPr>
        </p:nvGraphicFramePr>
        <p:xfrm>
          <a:off x="4455368" y="817269"/>
          <a:ext cx="2036695" cy="2056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Down Arrow 16"/>
          <p:cNvSpPr/>
          <p:nvPr/>
        </p:nvSpPr>
        <p:spPr>
          <a:xfrm rot="19781672">
            <a:off x="9510688" y="2993340"/>
            <a:ext cx="567946" cy="114235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86875" y="4355807"/>
            <a:ext cx="1695477" cy="1430631"/>
          </a:xfrm>
          <a:prstGeom prst="rect">
            <a:avLst/>
          </a:prstGeom>
          <a:gradFill>
            <a:gsLst>
              <a:gs pos="83000">
                <a:schemeClr val="accent5"/>
              </a:gs>
              <a:gs pos="100000">
                <a:schemeClr val="accent5"/>
              </a:gs>
              <a:gs pos="84000">
                <a:schemeClr val="accent5"/>
              </a:gs>
              <a:gs pos="83000">
                <a:schemeClr val="accent5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  <a:gs pos="94000">
                <a:schemeClr val="accent5"/>
              </a:gs>
            </a:gsLst>
            <a:lin ang="5400000" scaled="1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</a:rPr>
              <a:t>Mix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0800000">
            <a:off x="8379359" y="4883354"/>
            <a:ext cx="644087" cy="37553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309511" y="4437410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/>
              <a:t>Slice</a:t>
            </a:r>
            <a:endParaRPr lang="en-US" sz="2000"/>
          </a:p>
        </p:txBody>
      </p:sp>
      <p:sp>
        <p:nvSpPr>
          <p:cNvPr id="22" name="Right Arrow 21"/>
          <p:cNvSpPr/>
          <p:nvPr/>
        </p:nvSpPr>
        <p:spPr>
          <a:xfrm rot="10800000">
            <a:off x="5613472" y="4927308"/>
            <a:ext cx="644087" cy="37553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589199850"/>
              </p:ext>
            </p:extLst>
          </p:nvPr>
        </p:nvGraphicFramePr>
        <p:xfrm>
          <a:off x="3590446" y="4179594"/>
          <a:ext cx="1966034" cy="185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634782633"/>
              </p:ext>
            </p:extLst>
          </p:nvPr>
        </p:nvGraphicFramePr>
        <p:xfrm>
          <a:off x="6349538" y="4193881"/>
          <a:ext cx="2016124" cy="187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571473" y="4437410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/>
              <a:t>KNN</a:t>
            </a:r>
            <a:endParaRPr lang="en-US" sz="2000"/>
          </a:p>
        </p:txBody>
      </p:sp>
      <p:sp>
        <p:nvSpPr>
          <p:cNvPr id="26" name="Right Arrow 25"/>
          <p:cNvSpPr/>
          <p:nvPr/>
        </p:nvSpPr>
        <p:spPr>
          <a:xfrm rot="10800000">
            <a:off x="2729877" y="4884529"/>
            <a:ext cx="644087" cy="37553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7081" y="4359970"/>
            <a:ext cx="2087665" cy="97146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>
            <a:off x="557082" y="5331437"/>
            <a:ext cx="515238" cy="971467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/>
          <p:cNvSpPr/>
          <p:nvPr/>
        </p:nvSpPr>
        <p:spPr>
          <a:xfrm>
            <a:off x="1072320" y="5323549"/>
            <a:ext cx="1572426" cy="971467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3" name="Straight Connector 32"/>
          <p:cNvCxnSpPr/>
          <p:nvPr/>
        </p:nvCxnSpPr>
        <p:spPr>
          <a:xfrm>
            <a:off x="557081" y="5331437"/>
            <a:ext cx="21727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00199" y="4193881"/>
            <a:ext cx="0" cy="21090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8" idx="1"/>
            <a:endCxn id="29" idx="1"/>
          </p:cNvCxnSpPr>
          <p:nvPr/>
        </p:nvCxnSpPr>
        <p:spPr>
          <a:xfrm flipV="1">
            <a:off x="557082" y="5809283"/>
            <a:ext cx="515238" cy="7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9" idx="1"/>
          </p:cNvCxnSpPr>
          <p:nvPr/>
        </p:nvCxnSpPr>
        <p:spPr>
          <a:xfrm>
            <a:off x="1072320" y="5809283"/>
            <a:ext cx="527879" cy="7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72159" y="5331437"/>
            <a:ext cx="0" cy="9714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19400" y="3728272"/>
            <a:ext cx="286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Reconstruct</a:t>
            </a:r>
            <a:r>
              <a:rPr lang="zh-CN" altLang="en-US" sz="2400" smtClean="0"/>
              <a:t> </a:t>
            </a:r>
            <a:r>
              <a:rPr lang="en-US" altLang="zh-CN" sz="2400" smtClean="0"/>
              <a:t>Image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862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8331" cy="704014"/>
          </a:xfrm>
        </p:spPr>
        <p:txBody>
          <a:bodyPr/>
          <a:lstStyle/>
          <a:p>
            <a:pPr algn="l"/>
            <a:r>
              <a:rPr lang="en-US" altLang="zh-CN" dirty="0" smtClean="0"/>
              <a:t>Results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42326" y="-27710"/>
            <a:ext cx="2668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-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Desiccated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-</a:t>
            </a:r>
            <a:r>
              <a:rPr lang="zh-CN" altLang="en-US" dirty="0" smtClean="0"/>
              <a:t> </a:t>
            </a:r>
            <a:r>
              <a:rPr lang="en-US" altLang="zh-CN" dirty="0" smtClean="0"/>
              <a:t>Hydrated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8650290" y="565115"/>
            <a:ext cx="247456" cy="231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50290" y="181681"/>
            <a:ext cx="247456" cy="2314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890122"/>
              </p:ext>
            </p:extLst>
          </p:nvPr>
        </p:nvGraphicFramePr>
        <p:xfrm>
          <a:off x="1615485" y="1508199"/>
          <a:ext cx="9482004" cy="4254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934"/>
                <a:gridCol w="1972867"/>
                <a:gridCol w="1298053"/>
                <a:gridCol w="2167244"/>
                <a:gridCol w="2223906"/>
              </a:tblGrid>
              <a:tr h="508313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Manual</a:t>
                      </a: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>
                          <a:solidFill>
                            <a:schemeClr val="bg1"/>
                          </a:solidFill>
                        </a:rPr>
                        <a:t>kNN</a:t>
                      </a: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Percent</a:t>
                      </a: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Overlap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ML:</a:t>
                      </a: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bg1"/>
                          </a:solidFill>
                        </a:rPr>
                        <a:t>Desiccated</a:t>
                      </a:r>
                    </a:p>
                    <a:p>
                      <a:r>
                        <a:rPr lang="en-US" altLang="zh-CN" baseline="0" dirty="0" smtClean="0">
                          <a:solidFill>
                            <a:schemeClr val="bg1"/>
                          </a:solidFill>
                        </a:rPr>
                        <a:t>Reality:</a:t>
                      </a:r>
                      <a:r>
                        <a:rPr lang="zh-CN" alt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bg1"/>
                          </a:solidFill>
                        </a:rPr>
                        <a:t>Hydrated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ML:</a:t>
                      </a:r>
                      <a:r>
                        <a:rPr lang="zh-CN" altLang="en-US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Hydrated</a:t>
                      </a:r>
                    </a:p>
                    <a:p>
                      <a:r>
                        <a:rPr lang="en-US" altLang="zh-CN" baseline="0" dirty="0" err="1" smtClean="0">
                          <a:solidFill>
                            <a:schemeClr val="bg1"/>
                          </a:solidFill>
                        </a:rPr>
                        <a:t>Reality:</a:t>
                      </a:r>
                      <a:r>
                        <a:rPr lang="en-US" altLang="zh-CN" dirty="0" err="1" smtClean="0">
                          <a:solidFill>
                            <a:schemeClr val="bg1"/>
                          </a:solidFill>
                        </a:rPr>
                        <a:t>Desiccated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0492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78.3%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19.7%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1.9%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0492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94.1%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2.8%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3.1%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0492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32.8%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58.6%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8.6%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31" y="2212213"/>
            <a:ext cx="1391101" cy="1043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31" y="3417561"/>
            <a:ext cx="1391101" cy="10433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15" y="2212213"/>
            <a:ext cx="1391101" cy="1043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15" y="3417561"/>
            <a:ext cx="1391101" cy="10433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11280" y="5861171"/>
            <a:ext cx="668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Mean:</a:t>
            </a:r>
            <a:r>
              <a:rPr lang="zh-CN" altLang="en-US" dirty="0" smtClean="0"/>
              <a:t>       </a:t>
            </a:r>
            <a:r>
              <a:rPr lang="en-US" altLang="zh-CN" dirty="0" smtClean="0"/>
              <a:t>74.1%</a:t>
            </a:r>
            <a:r>
              <a:rPr lang="zh-CN" altLang="en-US" dirty="0" smtClean="0"/>
              <a:t>         </a:t>
            </a:r>
            <a:r>
              <a:rPr lang="en-US" altLang="zh-CN" dirty="0"/>
              <a:t>1</a:t>
            </a:r>
            <a:r>
              <a:rPr lang="en-US" altLang="zh-CN" dirty="0" smtClean="0"/>
              <a:t>5.8%</a:t>
            </a:r>
            <a:r>
              <a:rPr lang="zh-CN" altLang="en-US" dirty="0" smtClean="0"/>
              <a:t>                        </a:t>
            </a:r>
            <a:r>
              <a:rPr lang="en-US" altLang="zh-CN" dirty="0" smtClean="0"/>
              <a:t>6.8%</a:t>
            </a:r>
            <a:r>
              <a:rPr lang="zh-CN" altLang="en-US" dirty="0" smtClean="0"/>
              <a:t>                  </a:t>
            </a:r>
            <a:endParaRPr lang="en-US" altLang="zh-CN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31" y="4639366"/>
            <a:ext cx="1391101" cy="1043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14" y="4639366"/>
            <a:ext cx="1391101" cy="10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Future</a:t>
            </a:r>
            <a:r>
              <a:rPr lang="zh-CN" altLang="en-US" smtClean="0"/>
              <a:t> </a:t>
            </a:r>
            <a:r>
              <a:rPr lang="en-US" altLang="zh-CN" dirty="0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2805634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Manual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classification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multiple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people</a:t>
            </a:r>
          </a:p>
          <a:p>
            <a:r>
              <a:rPr lang="en-US" altLang="zh-CN" sz="2400" dirty="0" smtClean="0"/>
              <a:t>Finish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pipeline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1948260" y="5884606"/>
            <a:ext cx="673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Special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thanks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Professor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Nick</a:t>
            </a:r>
            <a:r>
              <a:rPr lang="zh-CN" altLang="en-US" dirty="0" smtClean="0"/>
              <a:t> </a:t>
            </a:r>
            <a:r>
              <a:rPr lang="en-US" altLang="zh-CN" dirty="0" smtClean="0"/>
              <a:t>Webb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dirty="0"/>
              <a:t>Christina </a:t>
            </a:r>
            <a:r>
              <a:rPr lang="en-US" dirty="0" err="1"/>
              <a:t>Dykas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Background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803" y="2356484"/>
            <a:ext cx="8585844" cy="3337200"/>
          </a:xfrm>
        </p:spPr>
        <p:txBody>
          <a:bodyPr>
            <a:noAutofit/>
          </a:bodyPr>
          <a:lstStyle/>
          <a:p>
            <a:r>
              <a:rPr lang="en-US" sz="2800" smtClean="0"/>
              <a:t>Hair-cap mosses </a:t>
            </a:r>
          </a:p>
          <a:p>
            <a:pPr marL="808038" lvl="2">
              <a:spcBef>
                <a:spcPts val="1000"/>
              </a:spcBef>
            </a:pPr>
            <a:r>
              <a:rPr lang="en-US" sz="2200"/>
              <a:t>play important roles in the </a:t>
            </a:r>
            <a:r>
              <a:rPr lang="en-US" sz="2200" smtClean="0"/>
              <a:t>ecosystem</a:t>
            </a:r>
            <a:endParaRPr lang="en-US" sz="2600" smtClean="0"/>
          </a:p>
          <a:p>
            <a:pPr lvl="1"/>
            <a:r>
              <a:rPr lang="en-US" sz="2400" smtClean="0"/>
              <a:t>desiccation-tolerant</a:t>
            </a:r>
          </a:p>
          <a:p>
            <a:pPr lvl="1"/>
            <a:r>
              <a:rPr lang="en-US" sz="2400" smtClean="0"/>
              <a:t>physiological states:</a:t>
            </a:r>
            <a:r>
              <a:rPr lang="zh-CN" altLang="en-US" sz="2400" smtClean="0"/>
              <a:t> </a:t>
            </a:r>
            <a:r>
              <a:rPr lang="en-US" sz="2400" smtClean="0"/>
              <a:t>hydrated and desiccated</a:t>
            </a:r>
          </a:p>
          <a:p>
            <a:pPr lvl="2"/>
            <a:r>
              <a:rPr lang="en-US" altLang="zh-CN" sz="2200" smtClean="0"/>
              <a:t>different</a:t>
            </a:r>
            <a:r>
              <a:rPr lang="zh-CN" altLang="en-US" sz="2200" smtClean="0"/>
              <a:t> </a:t>
            </a:r>
            <a:r>
              <a:rPr lang="en-US" altLang="zh-CN" sz="2200" smtClean="0"/>
              <a:t>ph</a:t>
            </a:r>
            <a:r>
              <a:rPr lang="en-US" sz="2200" smtClean="0"/>
              <a:t>ysiological </a:t>
            </a:r>
            <a:r>
              <a:rPr lang="en-US" sz="2200"/>
              <a:t>features and growth </a:t>
            </a:r>
            <a:r>
              <a:rPr lang="en-US" sz="2200" smtClean="0"/>
              <a:t>rates</a:t>
            </a:r>
          </a:p>
          <a:p>
            <a:pPr lvl="1"/>
            <a:endParaRPr lang="en-US" sz="2400"/>
          </a:p>
        </p:txBody>
      </p:sp>
      <p:pic>
        <p:nvPicPr>
          <p:cNvPr id="4" name="mo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583" b="14375"/>
          <a:stretch/>
        </p:blipFill>
        <p:spPr>
          <a:xfrm>
            <a:off x="8379250" y="1"/>
            <a:ext cx="3812750" cy="44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0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1" y="2007668"/>
            <a:ext cx="4758230" cy="356867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93" y="2007667"/>
            <a:ext cx="4758230" cy="3568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1818" y="588644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Desiccate</a:t>
            </a:r>
            <a:r>
              <a:rPr lang="en-US" altLang="zh-CN" smtClean="0"/>
              <a:t>d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43899" y="588644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Hydrated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68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1428750"/>
            <a:ext cx="7958331" cy="45653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2800" smtClean="0"/>
              <a:t>In</a:t>
            </a:r>
            <a:r>
              <a:rPr lang="zh-CN" altLang="en-US" sz="2800" smtClean="0"/>
              <a:t> </a:t>
            </a:r>
            <a:r>
              <a:rPr lang="en-US" altLang="zh-CN" sz="2800" smtClean="0"/>
              <a:t>reality</a:t>
            </a:r>
            <a:r>
              <a:rPr lang="zh-CN" altLang="en-US" sz="2800" smtClean="0"/>
              <a:t> </a:t>
            </a:r>
            <a:r>
              <a:rPr lang="en-US" altLang="zh-CN" sz="2800" smtClean="0"/>
              <a:t>mosses</a:t>
            </a:r>
            <a:r>
              <a:rPr lang="zh-CN" altLang="en-US" sz="2800" smtClean="0"/>
              <a:t> </a:t>
            </a:r>
            <a:r>
              <a:rPr lang="en-US" altLang="zh-CN" sz="2800" smtClean="0"/>
              <a:t>are</a:t>
            </a:r>
            <a:r>
              <a:rPr lang="zh-CN" altLang="en-US" sz="2800" smtClean="0"/>
              <a:t> </a:t>
            </a:r>
            <a:r>
              <a:rPr lang="en-US" altLang="zh-CN" sz="2800" smtClean="0"/>
              <a:t>in</a:t>
            </a:r>
            <a:r>
              <a:rPr lang="zh-CN" altLang="en-US" sz="2800" smtClean="0"/>
              <a:t> </a:t>
            </a:r>
            <a:r>
              <a:rPr lang="en-US" altLang="zh-CN" sz="2800" smtClean="0"/>
              <a:t>mixed</a:t>
            </a:r>
            <a:r>
              <a:rPr lang="zh-CN" altLang="en-US" sz="2800" smtClean="0"/>
              <a:t> </a:t>
            </a:r>
            <a:r>
              <a:rPr lang="en-US" altLang="zh-CN" sz="2800" smtClean="0"/>
              <a:t>states...</a:t>
            </a:r>
            <a:endParaRPr lang="en-US" sz="28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61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7398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Research</a:t>
            </a:r>
            <a:r>
              <a:rPr lang="zh-CN" altLang="en-US" smtClean="0"/>
              <a:t> </a:t>
            </a:r>
            <a:r>
              <a:rPr lang="en-US" altLang="zh-CN" smtClean="0"/>
              <a:t>Question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808" y="1565563"/>
            <a:ext cx="7796540" cy="3070351"/>
          </a:xfrm>
        </p:spPr>
        <p:txBody>
          <a:bodyPr>
            <a:noAutofit/>
          </a:bodyPr>
          <a:lstStyle/>
          <a:p>
            <a:r>
              <a:rPr lang="en-US" altLang="zh-CN" sz="2600" dirty="0" smtClean="0"/>
              <a:t>Can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we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find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an</a:t>
            </a:r>
            <a:r>
              <a:rPr lang="zh-CN" altLang="en-US" sz="2600" dirty="0" smtClean="0"/>
              <a:t> </a:t>
            </a:r>
            <a:r>
              <a:rPr lang="en-US" sz="2600" dirty="0" smtClean="0"/>
              <a:t>algorithm </a:t>
            </a:r>
            <a:r>
              <a:rPr lang="en-US" sz="2600" dirty="0"/>
              <a:t>to </a:t>
            </a:r>
            <a:r>
              <a:rPr lang="en-US" altLang="zh-CN" sz="2600" dirty="0" smtClean="0"/>
              <a:t>identify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hydrated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areas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from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desiccated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areas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using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only</a:t>
            </a:r>
            <a:r>
              <a:rPr lang="zh-CN" altLang="en-US" sz="2600" dirty="0" smtClean="0"/>
              <a:t> </a:t>
            </a:r>
            <a:r>
              <a:rPr lang="en-US" sz="2600" dirty="0" smtClean="0"/>
              <a:t>digital </a:t>
            </a:r>
            <a:r>
              <a:rPr lang="en-US" sz="2600" dirty="0"/>
              <a:t>images of </a:t>
            </a:r>
            <a:r>
              <a:rPr lang="en-US" altLang="zh-CN" sz="2600" dirty="0" smtClean="0"/>
              <a:t>the</a:t>
            </a:r>
            <a:r>
              <a:rPr lang="zh-CN" altLang="en-US" sz="2600" dirty="0" smtClean="0"/>
              <a:t> </a:t>
            </a:r>
            <a:r>
              <a:rPr lang="en-US" sz="2600" dirty="0" smtClean="0"/>
              <a:t>moss </a:t>
            </a:r>
            <a:r>
              <a:rPr lang="en-US" sz="2600" dirty="0"/>
              <a:t>canopy</a:t>
            </a:r>
            <a:r>
              <a:rPr lang="en-US" sz="2600" dirty="0" smtClean="0"/>
              <a:t>?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79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Research</a:t>
            </a:r>
            <a:r>
              <a:rPr lang="zh-CN" altLang="en-US" smtClean="0"/>
              <a:t> </a:t>
            </a:r>
            <a:r>
              <a:rPr lang="en-US" altLang="zh-CN" smtClean="0"/>
              <a:t>Question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808" y="1565563"/>
            <a:ext cx="7796540" cy="3070351"/>
          </a:xfrm>
        </p:spPr>
        <p:txBody>
          <a:bodyPr>
            <a:noAutofit/>
          </a:bodyPr>
          <a:lstStyle/>
          <a:p>
            <a:r>
              <a:rPr lang="en-US" altLang="zh-CN" sz="2600" dirty="0" smtClean="0"/>
              <a:t>Can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we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find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an</a:t>
            </a:r>
            <a:r>
              <a:rPr lang="zh-CN" altLang="en-US" sz="2600" dirty="0" smtClean="0"/>
              <a:t> </a:t>
            </a:r>
            <a:r>
              <a:rPr lang="en-US" sz="2600" dirty="0" smtClean="0"/>
              <a:t>algorithm </a:t>
            </a:r>
            <a:r>
              <a:rPr lang="en-US" sz="2600" dirty="0"/>
              <a:t>to </a:t>
            </a:r>
            <a:r>
              <a:rPr lang="en-US" altLang="zh-CN" sz="2600" dirty="0" smtClean="0"/>
              <a:t>identify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hydrated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areas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from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desiccated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areas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using</a:t>
            </a:r>
            <a:r>
              <a:rPr lang="zh-CN" altLang="en-US" sz="2600" dirty="0" smtClean="0"/>
              <a:t> </a:t>
            </a:r>
            <a:r>
              <a:rPr lang="en-US" altLang="zh-CN" sz="2600" dirty="0" smtClean="0"/>
              <a:t>only</a:t>
            </a:r>
            <a:r>
              <a:rPr lang="zh-CN" altLang="en-US" sz="2600" dirty="0" smtClean="0"/>
              <a:t> </a:t>
            </a:r>
            <a:r>
              <a:rPr lang="en-US" sz="2600" dirty="0" smtClean="0"/>
              <a:t>digital </a:t>
            </a:r>
            <a:r>
              <a:rPr lang="en-US" sz="2600" dirty="0"/>
              <a:t>images of </a:t>
            </a:r>
            <a:r>
              <a:rPr lang="en-US" altLang="zh-CN" sz="2600" dirty="0" smtClean="0"/>
              <a:t>the</a:t>
            </a:r>
            <a:r>
              <a:rPr lang="zh-CN" altLang="en-US" sz="2600" dirty="0" smtClean="0"/>
              <a:t> </a:t>
            </a:r>
            <a:r>
              <a:rPr lang="en-US" sz="2600" dirty="0" smtClean="0"/>
              <a:t>moss </a:t>
            </a:r>
            <a:r>
              <a:rPr lang="en-US" sz="2600" dirty="0"/>
              <a:t>canopy</a:t>
            </a:r>
            <a:r>
              <a:rPr lang="en-US" sz="2600" dirty="0" smtClean="0"/>
              <a:t>?</a:t>
            </a:r>
          </a:p>
          <a:p>
            <a:endParaRPr lang="en-US" sz="26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3697748"/>
              </p:ext>
            </p:extLst>
          </p:nvPr>
        </p:nvGraphicFramePr>
        <p:xfrm>
          <a:off x="2611808" y="4243964"/>
          <a:ext cx="7396883" cy="2614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own Arrow 4"/>
          <p:cNvSpPr/>
          <p:nvPr/>
        </p:nvSpPr>
        <p:spPr>
          <a:xfrm rot="1152595">
            <a:off x="6204547" y="4298366"/>
            <a:ext cx="421124" cy="53445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5617106" y="3843854"/>
            <a:ext cx="2169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Labor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intensive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649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Methods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710" y="3116917"/>
            <a:ext cx="8677182" cy="3019873"/>
          </a:xfrm>
        </p:spPr>
        <p:txBody>
          <a:bodyPr>
            <a:noAutofit/>
          </a:bodyPr>
          <a:lstStyle/>
          <a:p>
            <a:r>
              <a:rPr lang="en-US" sz="2400" dirty="0" smtClean="0"/>
              <a:t>Collect</a:t>
            </a:r>
            <a:r>
              <a:rPr lang="en-US" altLang="zh-CN" sz="2400" dirty="0" smtClean="0"/>
              <a:t>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446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images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field</a:t>
            </a:r>
            <a:r>
              <a:rPr lang="en-US" sz="2400" dirty="0" smtClean="0"/>
              <a:t>: </a:t>
            </a:r>
          </a:p>
          <a:p>
            <a:pPr lvl="1"/>
            <a:r>
              <a:rPr lang="en-US" sz="2200" dirty="0" smtClean="0"/>
              <a:t>196 hydrated</a:t>
            </a:r>
            <a:r>
              <a:rPr lang="en-US" altLang="zh-CN" sz="2200" dirty="0" smtClean="0"/>
              <a:t>,</a:t>
            </a:r>
            <a:r>
              <a:rPr lang="zh-CN" altLang="en-US" sz="2200" dirty="0" smtClean="0"/>
              <a:t> </a:t>
            </a:r>
            <a:r>
              <a:rPr lang="en-US" sz="2200" dirty="0" smtClean="0"/>
              <a:t>200 desiccated</a:t>
            </a:r>
            <a:r>
              <a:rPr lang="en-US" altLang="zh-CN" sz="2200" dirty="0" smtClean="0"/>
              <a:t>,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50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mixed</a:t>
            </a:r>
          </a:p>
          <a:p>
            <a:r>
              <a:rPr lang="en-US" altLang="zh-CN" sz="2400" dirty="0" smtClean="0"/>
              <a:t>Machine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Learning</a:t>
            </a:r>
            <a:endParaRPr lang="en-US" sz="2400" dirty="0"/>
          </a:p>
          <a:p>
            <a:r>
              <a:rPr lang="en-US" altLang="zh-CN" sz="2400" dirty="0" smtClean="0"/>
              <a:t>ImageJ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Program: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</a:t>
            </a:r>
            <a:r>
              <a:rPr lang="en-US" sz="2400" dirty="0" smtClean="0"/>
              <a:t>xtract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attributes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pictures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73" y="430306"/>
            <a:ext cx="3466353" cy="25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Dataset</a:t>
            </a:r>
            <a:r>
              <a:rPr lang="zh-CN" altLang="en-US" smtClean="0"/>
              <a:t> </a:t>
            </a:r>
            <a:r>
              <a:rPr lang="en-US" altLang="zh-CN" smtClean="0"/>
              <a:t>Attributes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99012" y="3388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96836" y="1887627"/>
            <a:ext cx="8284140" cy="3740727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Size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number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particles</a:t>
            </a:r>
          </a:p>
          <a:p>
            <a:r>
              <a:rPr lang="en-US" altLang="zh-CN" sz="2400" dirty="0"/>
              <a:t>Aspect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ratio</a:t>
            </a:r>
          </a:p>
          <a:p>
            <a:r>
              <a:rPr lang="en-US" altLang="zh-CN" sz="2400" dirty="0" smtClean="0"/>
              <a:t>Circularity</a:t>
            </a:r>
          </a:p>
          <a:p>
            <a:r>
              <a:rPr lang="en-US" altLang="zh-CN" sz="2400" dirty="0"/>
              <a:t>Green</a:t>
            </a:r>
            <a:r>
              <a:rPr lang="zh-CN" altLang="en-US" sz="2400" dirty="0"/>
              <a:t> </a:t>
            </a:r>
            <a:r>
              <a:rPr lang="en-US" altLang="zh-CN" sz="2400" dirty="0"/>
              <a:t>area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coverage</a:t>
            </a:r>
            <a:endParaRPr lang="en-US" altLang="zh-CN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70" y="3573325"/>
            <a:ext cx="3601540" cy="2701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70" y="534943"/>
            <a:ext cx="3600910" cy="270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633" y="881216"/>
            <a:ext cx="7958331" cy="590152"/>
          </a:xfrm>
        </p:spPr>
        <p:txBody>
          <a:bodyPr/>
          <a:lstStyle/>
          <a:p>
            <a:pPr algn="l"/>
            <a:r>
              <a:rPr lang="en-US" altLang="zh-CN" smtClean="0"/>
              <a:t>Results</a:t>
            </a:r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673388"/>
              </p:ext>
            </p:extLst>
          </p:nvPr>
        </p:nvGraphicFramePr>
        <p:xfrm>
          <a:off x="1544348" y="2981107"/>
          <a:ext cx="9172582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827"/>
                <a:gridCol w="1028700"/>
                <a:gridCol w="1057277"/>
                <a:gridCol w="1126672"/>
                <a:gridCol w="930730"/>
                <a:gridCol w="1400176"/>
                <a:gridCol w="1600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KNN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err="1" smtClean="0"/>
                        <a:t>OneR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JRip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mtClean="0"/>
                        <a:t>J48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mtClean="0"/>
                        <a:t>Logistic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err="1" smtClean="0"/>
                        <a:t>NaiveBayes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mtClean="0"/>
                        <a:t>Classification</a:t>
                      </a:r>
                      <a:r>
                        <a:rPr lang="zh-CN" altLang="en-US" baseline="0" smtClean="0"/>
                        <a:t> </a:t>
                      </a:r>
                      <a:r>
                        <a:rPr lang="en-US" altLang="zh-CN" baseline="0" smtClean="0"/>
                        <a:t>Accuracy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95.9%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73.9%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93.5%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93.3%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94.9%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85.7%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Paired T-test result compared to baseline</a:t>
                      </a:r>
                      <a:endParaRPr lang="en-US" altLang="zh-CN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worse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Down Arrow 10"/>
          <p:cNvSpPr/>
          <p:nvPr/>
        </p:nvSpPr>
        <p:spPr>
          <a:xfrm>
            <a:off x="3865418" y="2199644"/>
            <a:ext cx="313801" cy="543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37301" y="179998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Baseline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93710" y="41498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>
                <a:latin typeface="arial" charset="0"/>
              </a:rPr>
              <a:t>KNN</a:t>
            </a:r>
            <a:r>
              <a:rPr lang="zh-CN" altLang="en-US">
                <a:latin typeface="arial" charset="0"/>
              </a:rPr>
              <a:t> </a:t>
            </a:r>
            <a:r>
              <a:rPr lang="en-US" altLang="zh-CN">
                <a:latin typeface="arial" charset="0"/>
              </a:rPr>
              <a:t>=</a:t>
            </a:r>
            <a:r>
              <a:rPr lang="zh-CN" altLang="en-US">
                <a:latin typeface="arial" charset="0"/>
              </a:rPr>
              <a:t> </a:t>
            </a:r>
            <a:r>
              <a:rPr lang="en-US" altLang="zh-CN">
                <a:latin typeface="arial" charset="0"/>
              </a:rPr>
              <a:t>k-nearest</a:t>
            </a:r>
            <a:r>
              <a:rPr lang="zh-CN" altLang="en-US">
                <a:latin typeface="arial" charset="0"/>
              </a:rPr>
              <a:t> </a:t>
            </a:r>
            <a:r>
              <a:rPr lang="en-US" altLang="zh-CN" smtClean="0">
                <a:latin typeface="arial" charset="0"/>
              </a:rPr>
              <a:t>neighbors</a:t>
            </a:r>
            <a:r>
              <a:rPr lang="zh-CN" altLang="en-US" smtClean="0">
                <a:latin typeface="arial" charset="0"/>
              </a:rPr>
              <a:t> </a:t>
            </a:r>
            <a:r>
              <a:rPr lang="en-US" altLang="zh-CN" smtClean="0">
                <a:latin typeface="arial" charset="0"/>
              </a:rPr>
              <a:t>algorithm</a:t>
            </a:r>
            <a:endParaRPr lang="en-US" altLang="zh-CN">
              <a:latin typeface="arial" charset="0"/>
            </a:endParaRPr>
          </a:p>
          <a:p>
            <a:r>
              <a:rPr lang="en-US" altLang="zh-CN" err="1" smtClean="0">
                <a:latin typeface="arial" charset="0"/>
              </a:rPr>
              <a:t>OneR</a:t>
            </a:r>
            <a:r>
              <a:rPr lang="zh-CN" altLang="en-US" smtClean="0">
                <a:latin typeface="arial" charset="0"/>
              </a:rPr>
              <a:t> </a:t>
            </a:r>
            <a:r>
              <a:rPr lang="en-US" altLang="zh-CN" smtClean="0">
                <a:latin typeface="arial" charset="0"/>
              </a:rPr>
              <a:t>=</a:t>
            </a:r>
            <a:r>
              <a:rPr lang="zh-CN" altLang="en-US" smtClean="0">
                <a:latin typeface="arial" charset="0"/>
              </a:rPr>
              <a:t> </a:t>
            </a:r>
            <a:r>
              <a:rPr lang="en-US" altLang="zh-CN" smtClean="0">
                <a:latin typeface="arial" charset="0"/>
              </a:rPr>
              <a:t>one</a:t>
            </a:r>
            <a:r>
              <a:rPr lang="zh-CN" altLang="en-US" smtClean="0">
                <a:latin typeface="arial" charset="0"/>
              </a:rPr>
              <a:t> </a:t>
            </a:r>
            <a:r>
              <a:rPr lang="en-US" altLang="zh-CN" smtClean="0">
                <a:latin typeface="arial" charset="0"/>
              </a:rPr>
              <a:t>rule</a:t>
            </a:r>
            <a:r>
              <a:rPr lang="zh-CN" altLang="en-US" smtClean="0">
                <a:latin typeface="arial" charset="0"/>
              </a:rPr>
              <a:t> </a:t>
            </a:r>
            <a:r>
              <a:rPr lang="en-US" altLang="zh-CN" smtClean="0">
                <a:latin typeface="arial" charset="0"/>
              </a:rPr>
              <a:t>algorithm</a:t>
            </a:r>
            <a:endParaRPr lang="en-US" smtClean="0">
              <a:latin typeface="arial" charset="0"/>
            </a:endParaRPr>
          </a:p>
          <a:p>
            <a:r>
              <a:rPr lang="en-US" err="1" smtClean="0">
                <a:latin typeface="arial" charset="0"/>
              </a:rPr>
              <a:t>JRip</a:t>
            </a:r>
            <a:r>
              <a:rPr lang="en-US" smtClean="0">
                <a:latin typeface="arial" charset="0"/>
              </a:rPr>
              <a:t> </a:t>
            </a:r>
            <a:r>
              <a:rPr lang="en-US">
                <a:latin typeface="arial" charset="0"/>
              </a:rPr>
              <a:t>= rules-based classifier</a:t>
            </a:r>
          </a:p>
          <a:p>
            <a:r>
              <a:rPr lang="en-US">
                <a:latin typeface="arial" charset="0"/>
              </a:rPr>
              <a:t>J48 = decision tree-based </a:t>
            </a:r>
            <a:r>
              <a:rPr lang="en-US" smtClean="0">
                <a:latin typeface="arial" charset="0"/>
              </a:rPr>
              <a:t>classifier</a:t>
            </a:r>
          </a:p>
          <a:p>
            <a:r>
              <a:rPr lang="en-US" altLang="zh-CN" b="0" i="0" smtClean="0">
                <a:effectLst/>
                <a:latin typeface="arial" charset="0"/>
              </a:rPr>
              <a:t>Logistic</a:t>
            </a:r>
            <a:r>
              <a:rPr lang="zh-CN" altLang="en-US" b="0" i="0" smtClean="0">
                <a:effectLst/>
                <a:latin typeface="arial" charset="0"/>
              </a:rPr>
              <a:t> </a:t>
            </a:r>
            <a:r>
              <a:rPr lang="en-US" altLang="zh-CN" b="0" i="0" smtClean="0">
                <a:effectLst/>
                <a:latin typeface="arial" charset="0"/>
              </a:rPr>
              <a:t>=</a:t>
            </a:r>
            <a:r>
              <a:rPr lang="zh-CN" altLang="en-US" b="0" i="0" smtClean="0">
                <a:effectLst/>
                <a:latin typeface="arial" charset="0"/>
              </a:rPr>
              <a:t> </a:t>
            </a:r>
            <a:r>
              <a:rPr lang="en-US" altLang="zh-CN" b="0" i="0" smtClean="0">
                <a:effectLst/>
                <a:latin typeface="arial" charset="0"/>
              </a:rPr>
              <a:t>logisti</a:t>
            </a:r>
            <a:r>
              <a:rPr lang="en-US" altLang="zh-CN" smtClean="0">
                <a:latin typeface="arial" charset="0"/>
              </a:rPr>
              <a:t>c</a:t>
            </a:r>
            <a:r>
              <a:rPr lang="zh-CN" altLang="en-US" smtClean="0">
                <a:latin typeface="arial" charset="0"/>
              </a:rPr>
              <a:t> </a:t>
            </a:r>
            <a:r>
              <a:rPr lang="en-US" altLang="zh-CN" smtClean="0">
                <a:latin typeface="arial" charset="0"/>
              </a:rPr>
              <a:t>regression</a:t>
            </a:r>
            <a:endParaRPr lang="en-US" altLang="zh-CN">
              <a:latin typeface="arial" charset="0"/>
            </a:endParaRPr>
          </a:p>
          <a:p>
            <a:r>
              <a:rPr lang="en-US" altLang="zh-CN" b="0" i="0" err="1" smtClean="0">
                <a:effectLst/>
                <a:latin typeface="arial" charset="0"/>
              </a:rPr>
              <a:t>NaiveBayes</a:t>
            </a:r>
            <a:r>
              <a:rPr lang="zh-CN" altLang="en-US" b="0" i="0" smtClean="0">
                <a:effectLst/>
                <a:latin typeface="arial" charset="0"/>
              </a:rPr>
              <a:t> </a:t>
            </a:r>
            <a:r>
              <a:rPr lang="en-US" altLang="zh-CN" b="0" i="0" smtClean="0">
                <a:effectLst/>
                <a:latin typeface="arial" charset="0"/>
              </a:rPr>
              <a:t>=</a:t>
            </a:r>
            <a:r>
              <a:rPr lang="zh-CN" altLang="en-US" b="0" i="0" smtClean="0">
                <a:effectLst/>
                <a:latin typeface="arial" charset="0"/>
              </a:rPr>
              <a:t> </a:t>
            </a:r>
            <a:r>
              <a:rPr lang="en-US"/>
              <a:t>probabilistic </a:t>
            </a:r>
            <a:r>
              <a:rPr lang="en-US" smtClean="0"/>
              <a:t>classifier</a:t>
            </a:r>
            <a:endParaRPr lang="en-US" b="0" i="0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4576</TotalTime>
  <Words>326</Words>
  <Application>Microsoft Macintosh PowerPoint</Application>
  <PresentationFormat>Widescreen</PresentationFormat>
  <Paragraphs>112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MS Shell Dlg 2</vt:lpstr>
      <vt:lpstr>Wingdings</vt:lpstr>
      <vt:lpstr>Wingdings 3</vt:lpstr>
      <vt:lpstr>宋体</vt:lpstr>
      <vt:lpstr>Arial</vt:lpstr>
      <vt:lpstr>Arial</vt:lpstr>
      <vt:lpstr>Madison</vt:lpstr>
      <vt:lpstr>Classifying Physiological States of Hair-Cap Moss Based on Digital Images</vt:lpstr>
      <vt:lpstr>Background</vt:lpstr>
      <vt:lpstr>PowerPoint Presentation</vt:lpstr>
      <vt:lpstr>In reality mosses are in mixed states...</vt:lpstr>
      <vt:lpstr>Research Question</vt:lpstr>
      <vt:lpstr>Research Question</vt:lpstr>
      <vt:lpstr>Methods</vt:lpstr>
      <vt:lpstr>Dataset Attributes</vt:lpstr>
      <vt:lpstr>Results</vt:lpstr>
      <vt:lpstr>Results</vt:lpstr>
      <vt:lpstr>Evaluation</vt:lpstr>
      <vt:lpstr>PowerPoint Presentation</vt:lpstr>
      <vt:lpstr>Results</vt:lpstr>
      <vt:lpstr>Future Work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Classifying Physiological States of Hair-Cap Moss Based on Digital Images Using Machine Learning Algorithms</dc:title>
  <dc:creator>Microsoft Office User</dc:creator>
  <cp:lastModifiedBy>Microsoft Office User</cp:lastModifiedBy>
  <cp:revision>141</cp:revision>
  <dcterms:created xsi:type="dcterms:W3CDTF">2018-02-20T20:06:49Z</dcterms:created>
  <dcterms:modified xsi:type="dcterms:W3CDTF">2018-03-21T20:42:38Z</dcterms:modified>
</cp:coreProperties>
</file>