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62" r:id="rId3"/>
    <p:sldId id="264" r:id="rId4"/>
    <p:sldId id="274" r:id="rId5"/>
    <p:sldId id="258" r:id="rId6"/>
    <p:sldId id="271" r:id="rId7"/>
    <p:sldId id="261" r:id="rId8"/>
    <p:sldId id="265" r:id="rId9"/>
    <p:sldId id="272" r:id="rId10"/>
    <p:sldId id="275" r:id="rId11"/>
    <p:sldId id="276" r:id="rId12"/>
    <p:sldId id="263" r:id="rId13"/>
    <p:sldId id="269" r:id="rId14"/>
    <p:sldId id="270" r:id="rId15"/>
    <p:sldId id="267" r:id="rId16"/>
    <p:sldId id="259" r:id="rId17"/>
    <p:sldId id="260" r:id="rId18"/>
    <p:sldId id="277" r:id="rId19"/>
    <p:sldId id="278" r:id="rId20"/>
    <p:sldId id="281" r:id="rId21"/>
    <p:sldId id="273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36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34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9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20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7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47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64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8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7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1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5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4119" y="4144440"/>
            <a:ext cx="3797881" cy="1905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By Hein Htet Aung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Advisor: Matt Anderson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73579" y="879021"/>
            <a:ext cx="10662557" cy="2803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>
                <a:solidFill>
                  <a:schemeClr val="tx1">
                    <a:lumMod val="85000"/>
                  </a:schemeClr>
                </a:solidFill>
              </a:rPr>
              <a:t>Specializing </a:t>
            </a:r>
            <a:r>
              <a:rPr lang="en-US" sz="5400" dirty="0">
                <a:solidFill>
                  <a:schemeClr val="tx1">
                    <a:lumMod val="85000"/>
                  </a:schemeClr>
                </a:solidFill>
              </a:rPr>
              <a:t>Generative </a:t>
            </a:r>
            <a:r>
              <a:rPr lang="en-US" sz="5400" dirty="0" smtClean="0">
                <a:solidFill>
                  <a:schemeClr val="tx1">
                    <a:lumMod val="85000"/>
                  </a:schemeClr>
                </a:solidFill>
              </a:rPr>
              <a:t>Adversarial </a:t>
            </a:r>
            <a:r>
              <a:rPr lang="en-US" sz="5400" dirty="0">
                <a:solidFill>
                  <a:schemeClr val="tx1">
                    <a:lumMod val="85000"/>
                  </a:schemeClr>
                </a:solidFill>
              </a:rPr>
              <a:t>Networks </a:t>
            </a:r>
            <a:r>
              <a:rPr lang="en-US" sz="5400" dirty="0" smtClean="0">
                <a:solidFill>
                  <a:schemeClr val="tx1">
                    <a:lumMod val="85000"/>
                  </a:schemeClr>
                </a:solidFill>
              </a:rPr>
              <a:t>To Render Terrain </a:t>
            </a:r>
            <a:r>
              <a:rPr lang="en-US" sz="5400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sz="5400" dirty="0" smtClean="0">
                <a:solidFill>
                  <a:schemeClr val="tx1">
                    <a:lumMod val="85000"/>
                  </a:schemeClr>
                </a:solidFill>
              </a:rPr>
              <a:t>extures</a:t>
            </a:r>
            <a:endParaRPr lang="en-US" sz="54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310" y="414888"/>
            <a:ext cx="1038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What did I do </a:t>
            </a:r>
            <a:r>
              <a:rPr lang="en-US" sz="3200" dirty="0" smtClean="0">
                <a:solidFill>
                  <a:schemeClr val="accent4"/>
                </a:solidFill>
              </a:rPr>
              <a:t>Fall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 Term?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310" y="1459149"/>
            <a:ext cx="10389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this term,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Researched about Convolutional Neural Networks (Image Classification)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Build algorithms for both </a:t>
            </a:r>
            <a:r>
              <a:rPr lang="en-US" sz="2400" dirty="0" smtClean="0">
                <a:solidFill>
                  <a:schemeClr val="accent4"/>
                </a:solidFill>
              </a:rPr>
              <a:t>Discriminator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4"/>
                </a:solidFill>
              </a:rPr>
              <a:t>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Build prototype of both networks using [</a:t>
            </a:r>
            <a:r>
              <a:rPr lang="en-US" sz="2400" dirty="0" smtClean="0">
                <a:solidFill>
                  <a:schemeClr val="accent4"/>
                </a:solidFill>
              </a:rPr>
              <a:t>28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chemeClr val="accent4"/>
                </a:solidFill>
              </a:rPr>
              <a:t>28</a:t>
            </a:r>
            <a:r>
              <a:rPr lang="en-US" sz="2400" dirty="0" smtClean="0"/>
              <a:t>] images from </a:t>
            </a:r>
            <a:r>
              <a:rPr lang="en-US" sz="2400" u="sng" dirty="0" smtClean="0">
                <a:solidFill>
                  <a:schemeClr val="accent4"/>
                </a:solidFill>
              </a:rPr>
              <a:t>MNIST</a:t>
            </a:r>
            <a:r>
              <a:rPr lang="en-US" sz="2400" dirty="0" smtClean="0"/>
              <a:t> database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" y="3703134"/>
            <a:ext cx="4583399" cy="2785534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8" name="Straight Arrow Connector 7"/>
          <p:cNvCxnSpPr>
            <a:endCxn id="6" idx="3"/>
          </p:cNvCxnSpPr>
          <p:nvPr/>
        </p:nvCxnSpPr>
        <p:spPr>
          <a:xfrm flipH="1">
            <a:off x="5536709" y="3398141"/>
            <a:ext cx="3889393" cy="1697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76117" y="4968120"/>
            <a:ext cx="6002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Modified </a:t>
            </a:r>
            <a:r>
              <a:rPr lang="en-US" dirty="0" smtClean="0">
                <a:latin typeface="Arial" panose="020B0604020202020204" pitchFamily="34" charset="0"/>
              </a:rPr>
              <a:t>National Institute of Standards and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1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310" y="414888"/>
            <a:ext cx="10389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What did I do </a:t>
            </a:r>
            <a:r>
              <a:rPr lang="en-US" sz="3200" dirty="0" smtClean="0">
                <a:solidFill>
                  <a:schemeClr val="accent4"/>
                </a:solidFill>
              </a:rPr>
              <a:t>Winter</a:t>
            </a:r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 Term?</a:t>
            </a:r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310" y="1465634"/>
            <a:ext cx="109338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During this term, 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Revise what I did last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Read more papers about other types of </a:t>
            </a:r>
            <a:r>
              <a:rPr lang="en-US" sz="2400" dirty="0" smtClean="0">
                <a:solidFill>
                  <a:schemeClr val="accent4"/>
                </a:solidFill>
              </a:rPr>
              <a:t>GAN</a:t>
            </a:r>
            <a:r>
              <a:rPr lang="en-US" sz="2400" dirty="0" smtClean="0"/>
              <a:t>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Modify prototype into [</a:t>
            </a:r>
            <a:r>
              <a:rPr lang="en-US" sz="2400" dirty="0" smtClean="0">
                <a:solidFill>
                  <a:schemeClr val="accent4"/>
                </a:solidFill>
              </a:rPr>
              <a:t>128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chemeClr val="accent4"/>
                </a:solidFill>
              </a:rPr>
              <a:t>128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chemeClr val="accent4"/>
                </a:solidFill>
              </a:rPr>
              <a:t>3</a:t>
            </a:r>
            <a:r>
              <a:rPr lang="en-US" sz="2400" dirty="0" smtClean="0"/>
              <a:t>]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/>
              <a:t>using ground textures.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Train the </a:t>
            </a:r>
            <a:r>
              <a:rPr lang="en-US" sz="2400" dirty="0" smtClean="0">
                <a:solidFill>
                  <a:schemeClr val="accent4"/>
                </a:solidFill>
              </a:rPr>
              <a:t>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Now Running the experiment to evaluate the images created(50 evaluators)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907" y="899809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Datasets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Training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907" y="2256697"/>
            <a:ext cx="631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exturelib.com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31" y="1887166"/>
            <a:ext cx="7678366" cy="4319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3907" y="3400475"/>
            <a:ext cx="23832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647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images </a:t>
            </a:r>
            <a:r>
              <a:rPr lang="en-US" sz="2400" dirty="0" smtClean="0"/>
              <a:t>total</a:t>
            </a:r>
          </a:p>
          <a:p>
            <a:endParaRPr lang="en-US" sz="2400" dirty="0"/>
          </a:p>
          <a:p>
            <a:r>
              <a:rPr lang="en-US" sz="2400" dirty="0" smtClean="0"/>
              <a:t>With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130 – 190 </a:t>
            </a:r>
            <a:r>
              <a:rPr lang="en-US" sz="2400" dirty="0" smtClean="0"/>
              <a:t>in four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categories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907" y="899809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Datasets</a:t>
            </a:r>
            <a:r>
              <a:rPr lang="en-US" sz="3600" dirty="0" smtClean="0"/>
              <a:t> and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Training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907" y="2327541"/>
            <a:ext cx="631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exturelib.com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63907" y="3305579"/>
            <a:ext cx="23832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647</a:t>
            </a:r>
            <a:r>
              <a:rPr lang="en-US" sz="2400" dirty="0" smtClean="0"/>
              <a:t> images total</a:t>
            </a:r>
          </a:p>
          <a:p>
            <a:endParaRPr lang="en-US" dirty="0"/>
          </a:p>
          <a:p>
            <a:r>
              <a:rPr lang="en-US" sz="2400" dirty="0" smtClean="0"/>
              <a:t>With 130 – 190 in each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category</a:t>
            </a: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04" y="1839439"/>
            <a:ext cx="1917160" cy="1437870"/>
          </a:xfrm>
          <a:prstGeom prst="rect">
            <a:avLst/>
          </a:prstGeom>
          <a:ln w="60325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77" y="1839439"/>
            <a:ext cx="1917160" cy="1437870"/>
          </a:xfrm>
          <a:prstGeom prst="rect">
            <a:avLst/>
          </a:prstGeom>
          <a:ln w="60325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04" y="4182894"/>
            <a:ext cx="1917160" cy="1437870"/>
          </a:xfrm>
          <a:prstGeom prst="rect">
            <a:avLst/>
          </a:prstGeom>
          <a:ln w="60325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77" y="4182894"/>
            <a:ext cx="1917160" cy="1437870"/>
          </a:xfrm>
          <a:prstGeom prst="rect">
            <a:avLst/>
          </a:prstGeom>
          <a:ln w="60325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</p:pic>
    </p:spTree>
    <p:extLst>
      <p:ext uri="{BB962C8B-B14F-4D97-AF65-F5344CB8AC3E}">
        <p14:creationId xmlns:p14="http://schemas.microsoft.com/office/powerpoint/2010/main" val="25179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907" y="899809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Training </a:t>
            </a:r>
            <a:r>
              <a:rPr lang="en-US" sz="3600" dirty="0" smtClean="0"/>
              <a:t>and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Results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907" y="1765371"/>
            <a:ext cx="365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takes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20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30</a:t>
            </a:r>
            <a:r>
              <a:rPr lang="en-US" dirty="0" smtClean="0"/>
              <a:t> hours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2" y="2869660"/>
            <a:ext cx="3364991" cy="3364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36" y="2869660"/>
            <a:ext cx="3364991" cy="33649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20" y="2869660"/>
            <a:ext cx="3364991" cy="3364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215" y="6303842"/>
            <a:ext cx="254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Pebbles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92982" y="6313729"/>
            <a:ext cx="254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93032" y="6323456"/>
            <a:ext cx="2547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Cracked 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2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907" y="899809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Training </a:t>
            </a:r>
            <a:r>
              <a:rPr lang="en-US" sz="3600" dirty="0"/>
              <a:t>and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3907" y="1765371"/>
            <a:ext cx="3656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takes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20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30</a:t>
            </a:r>
            <a:r>
              <a:rPr lang="en-US" dirty="0" smtClean="0"/>
              <a:t> hours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33" y="2393005"/>
            <a:ext cx="7247106" cy="43715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TextBox 8"/>
          <p:cNvSpPr txBox="1"/>
          <p:nvPr/>
        </p:nvSpPr>
        <p:spPr>
          <a:xfrm>
            <a:off x="4776282" y="2393005"/>
            <a:ext cx="20721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G_loss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CCFF"/>
                </a:solidFill>
              </a:rPr>
              <a:t>D_loss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91" y="1403966"/>
            <a:ext cx="9997637" cy="4842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5178" y="598516"/>
            <a:ext cx="858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happens when you over train GAN?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83949" y="1884777"/>
            <a:ext cx="18726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G_loss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>
                <a:solidFill>
                  <a:srgbClr val="00CCFF"/>
                </a:solidFill>
              </a:rPr>
              <a:t>D_loss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197" y="4734053"/>
            <a:ext cx="1993082" cy="1993082"/>
          </a:xfrm>
          <a:prstGeom prst="rect">
            <a:avLst/>
          </a:prstGeom>
          <a:ln w="66675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96" y="4747099"/>
            <a:ext cx="1993082" cy="1993082"/>
          </a:xfrm>
          <a:prstGeom prst="rect">
            <a:avLst/>
          </a:prstGeom>
          <a:ln w="66675">
            <a:solidFill>
              <a:srgbClr val="FF0000"/>
            </a:solidFill>
          </a:ln>
        </p:spPr>
      </p:pic>
      <p:cxnSp>
        <p:nvCxnSpPr>
          <p:cNvPr id="16" name="Straight Arrow Connector 15"/>
          <p:cNvCxnSpPr>
            <a:stCxn id="13" idx="0"/>
          </p:cNvCxnSpPr>
          <p:nvPr/>
        </p:nvCxnSpPr>
        <p:spPr>
          <a:xfrm flipH="1" flipV="1">
            <a:off x="5812532" y="3994751"/>
            <a:ext cx="96206" cy="7393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0"/>
          </p:cNvCxnSpPr>
          <p:nvPr/>
        </p:nvCxnSpPr>
        <p:spPr>
          <a:xfrm flipH="1" flipV="1">
            <a:off x="9620657" y="4253491"/>
            <a:ext cx="609780" cy="4936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25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283" y="551176"/>
            <a:ext cx="9664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esign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of the experiment and Evaluation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80" y="1259062"/>
            <a:ext cx="9630383" cy="541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283" y="551176"/>
            <a:ext cx="9664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esign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of the experiment and Evaluation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57" y="1259062"/>
            <a:ext cx="9521327" cy="535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283" y="551176"/>
            <a:ext cx="9664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esign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of the experiment and Evaluation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1697" r="781" b="5180"/>
          <a:stretch/>
        </p:blipFill>
        <p:spPr>
          <a:xfrm>
            <a:off x="1706336" y="2204356"/>
            <a:ext cx="9144000" cy="43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5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126" y="416378"/>
            <a:ext cx="118173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Do I choose this topic?</a:t>
            </a:r>
          </a:p>
          <a:p>
            <a:endParaRPr lang="en-US" dirty="0"/>
          </a:p>
          <a:p>
            <a:r>
              <a:rPr lang="en-US" sz="2000" dirty="0" smtClean="0"/>
              <a:t>-</a:t>
            </a:r>
            <a:r>
              <a:rPr lang="en-US" dirty="0" smtClean="0"/>
              <a:t>  </a:t>
            </a:r>
            <a:r>
              <a:rPr lang="en-US" sz="2400" dirty="0" smtClean="0"/>
              <a:t>Textures has to be drawn by artists </a:t>
            </a:r>
          </a:p>
          <a:p>
            <a:r>
              <a:rPr lang="en-US" sz="2400" dirty="0" smtClean="0"/>
              <a:t>- Takes time</a:t>
            </a:r>
          </a:p>
          <a:p>
            <a:endParaRPr lang="en-US" dirty="0"/>
          </a:p>
          <a:p>
            <a:r>
              <a:rPr lang="en-US" sz="2400" dirty="0" smtClean="0"/>
              <a:t>- What if we can create textures of a whole new world procedurally in games?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dGjcqX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3681" y="3646950"/>
            <a:ext cx="4472999" cy="24275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02126" y="2717207"/>
            <a:ext cx="1036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What if we make a machine draw it for us?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161506" y="4163438"/>
            <a:ext cx="342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scene from </a:t>
            </a:r>
            <a:r>
              <a:rPr lang="en-US" sz="2400" dirty="0" smtClean="0">
                <a:solidFill>
                  <a:schemeClr val="accent4"/>
                </a:solidFill>
              </a:rPr>
              <a:t>No Man Sky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283" y="551176"/>
            <a:ext cx="96649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D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esign </a:t>
            </a:r>
            <a:r>
              <a:rPr lang="en-US" sz="3200" dirty="0" smtClean="0">
                <a:solidFill>
                  <a:schemeClr val="tx1">
                    <a:lumMod val="85000"/>
                  </a:schemeClr>
                </a:solidFill>
              </a:rPr>
              <a:t>of the experiment and Evaluation</a:t>
            </a:r>
            <a:endParaRPr lang="en-US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7" y="1264596"/>
            <a:ext cx="9767653" cy="5494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24414" r="40522" b="20223"/>
          <a:stretch/>
        </p:blipFill>
        <p:spPr>
          <a:xfrm>
            <a:off x="7030382" y="2097171"/>
            <a:ext cx="4433102" cy="4261072"/>
          </a:xfrm>
          <a:prstGeom prst="rect">
            <a:avLst/>
          </a:prstGeom>
          <a:ln w="920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430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7864" y="729574"/>
            <a:ext cx="724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Future Work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28408" y="2256817"/>
            <a:ext cx="1006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Collecting evaluations from the campus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Analyze the evaluations and based on the responses, will determine my </a:t>
            </a:r>
            <a:r>
              <a:rPr lang="en-US" sz="2400" dirty="0" smtClean="0">
                <a:solidFill>
                  <a:schemeClr val="accent4"/>
                </a:solidFill>
              </a:rPr>
              <a:t>research question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314" y="2266546"/>
            <a:ext cx="9494195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Thank you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David Frey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6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1.48148E-6 L -2.08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7591" y="700391"/>
            <a:ext cx="937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Lets build it then!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47097" y="1634087"/>
            <a:ext cx="7042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I</a:t>
            </a:r>
            <a:r>
              <a:rPr lang="en-US" sz="2400" dirty="0" smtClean="0">
                <a:solidFill>
                  <a:srgbClr val="FFC000"/>
                </a:solidFill>
              </a:rPr>
              <a:t>an </a:t>
            </a:r>
            <a:r>
              <a:rPr lang="en-US" sz="2400" b="1" dirty="0" smtClean="0">
                <a:solidFill>
                  <a:srgbClr val="FFC000"/>
                </a:solidFill>
              </a:rPr>
              <a:t>Goodfellow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/>
                </a:solidFill>
              </a:rPr>
              <a:t>	</a:t>
            </a:r>
            <a:r>
              <a:rPr lang="en-US" sz="2400" dirty="0" smtClean="0"/>
              <a:t>Invented Generative Adversarial Network (</a:t>
            </a:r>
            <a:r>
              <a:rPr lang="en-US" sz="2400" dirty="0" smtClean="0">
                <a:solidFill>
                  <a:srgbClr val="FFC000"/>
                </a:solidFill>
              </a:rPr>
              <a:t>GAN</a:t>
            </a:r>
            <a:r>
              <a:rPr lang="en-US" sz="2400" dirty="0" smtClean="0"/>
              <a:t>)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91" y="1634087"/>
            <a:ext cx="2622897" cy="3929974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47097" y="4577421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GAN</a:t>
            </a:r>
            <a:endParaRPr lang="en-US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-	Basically,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Two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/>
              <a:t>Networks competing against one 	another to	mutually learn and improve.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60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855" y="505838"/>
            <a:ext cx="9620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Research Question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33855" y="2373549"/>
            <a:ext cx="1014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Is it possible to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create</a:t>
            </a:r>
            <a:r>
              <a:rPr lang="en-US" sz="3200" dirty="0" smtClean="0"/>
              <a:t> a </a:t>
            </a: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Generative Adversarial Network </a:t>
            </a:r>
            <a:r>
              <a:rPr lang="en-US" sz="3200" dirty="0" smtClean="0"/>
              <a:t>that produces dynamic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terrain textures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50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3528" y="559909"/>
            <a:ext cx="1031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a Generative Adversarial Network?</a:t>
            </a:r>
            <a:endParaRPr lang="en-US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9481961" y="2879709"/>
            <a:ext cx="1266258" cy="1164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573347" y="5080588"/>
            <a:ext cx="202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Discriminator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108672" y="5580934"/>
            <a:ext cx="172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Generator</a:t>
            </a:r>
            <a:endParaRPr lang="en-US" sz="2400" dirty="0"/>
          </a:p>
        </p:txBody>
      </p:sp>
      <p:sp>
        <p:nvSpPr>
          <p:cNvPr id="71" name="Cube 70"/>
          <p:cNvSpPr/>
          <p:nvPr/>
        </p:nvSpPr>
        <p:spPr>
          <a:xfrm>
            <a:off x="7076773" y="2468751"/>
            <a:ext cx="4134704" cy="2275618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611" y="3115723"/>
            <a:ext cx="1036602" cy="1557735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9531762" y="3397892"/>
            <a:ext cx="694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Fake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Real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2" name="Cube 71"/>
          <p:cNvSpPr/>
          <p:nvPr/>
        </p:nvSpPr>
        <p:spPr>
          <a:xfrm>
            <a:off x="3930749" y="4059640"/>
            <a:ext cx="2469966" cy="1020947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Arrow 77"/>
          <p:cNvSpPr/>
          <p:nvPr/>
        </p:nvSpPr>
        <p:spPr>
          <a:xfrm>
            <a:off x="6267564" y="4395024"/>
            <a:ext cx="799770" cy="2958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1630" b="48704"/>
          <a:stretch/>
        </p:blipFill>
        <p:spPr>
          <a:xfrm>
            <a:off x="3940958" y="4321222"/>
            <a:ext cx="2119045" cy="800100"/>
          </a:xfrm>
          <a:prstGeom prst="rect">
            <a:avLst/>
          </a:prstGeom>
        </p:spPr>
      </p:pic>
      <p:sp>
        <p:nvSpPr>
          <p:cNvPr id="77" name="Can 76"/>
          <p:cNvSpPr/>
          <p:nvPr/>
        </p:nvSpPr>
        <p:spPr>
          <a:xfrm>
            <a:off x="986601" y="1520792"/>
            <a:ext cx="2441699" cy="1934723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58" y="2162062"/>
            <a:ext cx="1080123" cy="965566"/>
          </a:xfrm>
          <a:prstGeom prst="rect">
            <a:avLst/>
          </a:prstGeom>
        </p:spPr>
      </p:pic>
      <p:sp>
        <p:nvSpPr>
          <p:cNvPr id="82" name="Cube 81"/>
          <p:cNvSpPr/>
          <p:nvPr/>
        </p:nvSpPr>
        <p:spPr>
          <a:xfrm>
            <a:off x="1108672" y="3923115"/>
            <a:ext cx="2088391" cy="1514845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3069029" y="4546240"/>
            <a:ext cx="862490" cy="2892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86" y="4435421"/>
            <a:ext cx="1333500" cy="800100"/>
          </a:xfrm>
          <a:prstGeom prst="rect">
            <a:avLst/>
          </a:prstGeom>
        </p:spPr>
      </p:pic>
      <p:sp>
        <p:nvSpPr>
          <p:cNvPr id="86" name="Cube 85"/>
          <p:cNvSpPr/>
          <p:nvPr/>
        </p:nvSpPr>
        <p:spPr>
          <a:xfrm>
            <a:off x="4024418" y="2473021"/>
            <a:ext cx="2385735" cy="951054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47" y="2721746"/>
            <a:ext cx="1113522" cy="691775"/>
          </a:xfrm>
          <a:prstGeom prst="rect">
            <a:avLst/>
          </a:prstGeom>
        </p:spPr>
      </p:pic>
      <p:sp>
        <p:nvSpPr>
          <p:cNvPr id="89" name="Right Arrow 88"/>
          <p:cNvSpPr/>
          <p:nvPr/>
        </p:nvSpPr>
        <p:spPr>
          <a:xfrm>
            <a:off x="6410154" y="2985886"/>
            <a:ext cx="683287" cy="2834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3217062" y="2732300"/>
            <a:ext cx="804572" cy="3221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8668570" y="3776155"/>
            <a:ext cx="683287" cy="2834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2105" y="632298"/>
            <a:ext cx="631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Image Classification?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32105" y="1487773"/>
            <a:ext cx="848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a neural network to classify an image 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94" y="2091447"/>
            <a:ext cx="6166222" cy="430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7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7378" y="6353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Inside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Discriminator</a:t>
            </a:r>
            <a:r>
              <a:rPr lang="en-US" sz="3200" dirty="0"/>
              <a:t> </a:t>
            </a:r>
            <a:r>
              <a:rPr lang="en-US" sz="3200" dirty="0" smtClean="0"/>
              <a:t>(Rookie Policeman)?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49" y="2883311"/>
            <a:ext cx="9859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Convolution</a:t>
            </a:r>
            <a:r>
              <a:rPr lang="en-US" sz="2800" dirty="0" smtClean="0"/>
              <a:t> Layers 		</a:t>
            </a:r>
            <a:r>
              <a:rPr lang="en-US" dirty="0" smtClean="0"/>
              <a:t>– </a:t>
            </a:r>
            <a:r>
              <a:rPr lang="en-US" sz="2400" dirty="0"/>
              <a:t>A</a:t>
            </a:r>
            <a:r>
              <a:rPr lang="en-US" sz="2400" dirty="0" smtClean="0"/>
              <a:t>pply </a:t>
            </a:r>
            <a:r>
              <a:rPr lang="en-US" sz="2400" dirty="0"/>
              <a:t>a </a:t>
            </a:r>
            <a:r>
              <a:rPr lang="en-US" sz="2400" dirty="0" smtClean="0"/>
              <a:t>convolution </a:t>
            </a:r>
            <a:r>
              <a:rPr lang="en-US" sz="2400" dirty="0"/>
              <a:t>operation to </a:t>
            </a:r>
            <a:r>
              <a:rPr lang="en-US" sz="2400" dirty="0" smtClean="0"/>
              <a:t>the input 										and pass the result to another layer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92350" y="1790107"/>
            <a:ext cx="717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Input </a:t>
            </a:r>
            <a:r>
              <a:rPr lang="en-US" sz="2800" dirty="0" smtClean="0"/>
              <a:t>Layer </a:t>
            </a:r>
            <a:r>
              <a:rPr lang="en-US" dirty="0" smtClean="0"/>
              <a:t>					</a:t>
            </a:r>
            <a:r>
              <a:rPr lang="en-US" sz="2800" dirty="0" smtClean="0"/>
              <a:t>- </a:t>
            </a:r>
            <a:r>
              <a:rPr lang="en-US" sz="2400" dirty="0"/>
              <a:t>I</a:t>
            </a:r>
            <a:r>
              <a:rPr lang="en-US" sz="2400" dirty="0" smtClean="0"/>
              <a:t>mage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76655" y="4075889"/>
            <a:ext cx="4056434" cy="56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2349" y="4066161"/>
            <a:ext cx="1046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utput </a:t>
            </a:r>
            <a:r>
              <a:rPr lang="en-US" sz="2800" dirty="0" smtClean="0"/>
              <a:t>Layer </a:t>
            </a:r>
            <a:r>
              <a:rPr lang="en-US" dirty="0" smtClean="0"/>
              <a:t>				</a:t>
            </a:r>
            <a:r>
              <a:rPr lang="en-US" sz="2400" dirty="0" smtClean="0"/>
              <a:t>-</a:t>
            </a:r>
            <a:r>
              <a:rPr lang="en-US" dirty="0" smtClean="0"/>
              <a:t> </a:t>
            </a:r>
            <a:r>
              <a:rPr lang="en-US" sz="2400" dirty="0" smtClean="0"/>
              <a:t>Probability that the image belongs to a certain class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2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539" y="6353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What’s Inside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Generator</a:t>
            </a:r>
            <a:r>
              <a:rPr lang="en-US" sz="3200" dirty="0" smtClean="0"/>
              <a:t> (Criminal)?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349" y="2868521"/>
            <a:ext cx="114948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Deconvolution</a:t>
            </a:r>
            <a:r>
              <a:rPr lang="en-US" sz="2800" dirty="0" smtClean="0"/>
              <a:t> Layers </a:t>
            </a:r>
            <a:r>
              <a:rPr lang="en-US" sz="2400" dirty="0" smtClean="0"/>
              <a:t>		</a:t>
            </a:r>
            <a:r>
              <a:rPr lang="en-US" dirty="0" smtClean="0"/>
              <a:t>– </a:t>
            </a:r>
            <a:r>
              <a:rPr lang="en-US" sz="2400" dirty="0"/>
              <a:t>A</a:t>
            </a:r>
            <a:r>
              <a:rPr lang="en-US" sz="2400" dirty="0" smtClean="0"/>
              <a:t>pply </a:t>
            </a:r>
            <a:r>
              <a:rPr lang="en-US" sz="2400" dirty="0"/>
              <a:t>a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convolution</a:t>
            </a:r>
            <a:r>
              <a:rPr lang="en-US" sz="2400" dirty="0" smtClean="0"/>
              <a:t> </a:t>
            </a:r>
            <a:r>
              <a:rPr lang="en-US" sz="2400" dirty="0"/>
              <a:t>operation </a:t>
            </a:r>
            <a:r>
              <a:rPr lang="en-US" sz="2400" dirty="0" smtClean="0"/>
              <a:t>and 	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transpose</a:t>
            </a:r>
            <a:r>
              <a:rPr lang="en-US" sz="2400" dirty="0" smtClean="0"/>
              <a:t> the 											matrix of the input and pass the result to another layer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92350" y="1790107"/>
            <a:ext cx="7179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Input </a:t>
            </a:r>
            <a:r>
              <a:rPr lang="en-US" sz="2800" dirty="0" smtClean="0"/>
              <a:t>Layer </a:t>
            </a:r>
            <a:r>
              <a:rPr lang="en-US" sz="2000" dirty="0" smtClean="0"/>
              <a:t>					</a:t>
            </a:r>
            <a:r>
              <a:rPr lang="en-US" sz="2800" dirty="0" smtClean="0"/>
              <a:t>- </a:t>
            </a:r>
            <a:r>
              <a:rPr lang="en-US" sz="2400" dirty="0"/>
              <a:t>R</a:t>
            </a:r>
            <a:r>
              <a:rPr lang="en-US" sz="2400" dirty="0" smtClean="0"/>
              <a:t>andom pixels 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92349" y="4138401"/>
            <a:ext cx="88208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O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utput </a:t>
            </a:r>
            <a:r>
              <a:rPr lang="en-US" sz="2800" dirty="0" smtClean="0"/>
              <a:t>Layer </a:t>
            </a:r>
            <a:r>
              <a:rPr lang="en-US" dirty="0" smtClean="0"/>
              <a:t>				</a:t>
            </a:r>
            <a:r>
              <a:rPr lang="en-US" sz="2800" dirty="0" smtClean="0"/>
              <a:t>-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mage</a:t>
            </a:r>
            <a:r>
              <a:rPr lang="en-US" sz="2400" dirty="0" smtClean="0"/>
              <a:t> with necessary dimension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			 [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128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128</a:t>
            </a:r>
            <a:r>
              <a:rPr lang="en-US" sz="2400" dirty="0" smtClean="0"/>
              <a:t> x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24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23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405" y="719846"/>
            <a:ext cx="9056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Quality of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Discriminator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Generator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1405" y="2324910"/>
            <a:ext cx="103502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Error </a:t>
            </a:r>
            <a:r>
              <a:rPr lang="en-US" sz="2800" dirty="0" smtClean="0"/>
              <a:t> for Neural Network	- The difference between the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actual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value 										and the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predicted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/>
              <a:t>values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4990</TotalTime>
  <Words>364</Words>
  <Application>Microsoft Office PowerPoint</Application>
  <PresentationFormat>Widescreen</PresentationFormat>
  <Paragraphs>111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 Htet Aung</dc:creator>
  <cp:lastModifiedBy>Hein Htet Aung</cp:lastModifiedBy>
  <cp:revision>64</cp:revision>
  <dcterms:created xsi:type="dcterms:W3CDTF">2018-02-28T08:00:22Z</dcterms:created>
  <dcterms:modified xsi:type="dcterms:W3CDTF">2018-03-20T17:16:22Z</dcterms:modified>
</cp:coreProperties>
</file>