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
  </p:notesMasterIdLst>
  <p:handoutMasterIdLst>
    <p:handoutMasterId r:id="rId4"/>
  </p:handoutMasterIdLst>
  <p:sldIdLst>
    <p:sldId id="256" r:id="rId2"/>
  </p:sldIdLst>
  <p:sldSz cx="40233600" cy="32918400"/>
  <p:notesSz cx="9601200" cy="7315200"/>
  <p:defaultTextStyle>
    <a:defPPr>
      <a:defRPr lang="en-US"/>
    </a:defPPr>
    <a:lvl1pPr algn="l" rtl="0" eaLnBrk="0" fontAlgn="base" hangingPunct="0">
      <a:spcBef>
        <a:spcPct val="0"/>
      </a:spcBef>
      <a:spcAft>
        <a:spcPct val="0"/>
      </a:spcAft>
      <a:defRPr sz="4000" b="1" kern="1200">
        <a:solidFill>
          <a:srgbClr val="003399"/>
        </a:solidFill>
        <a:latin typeface="Arial" charset="0"/>
        <a:ea typeface="ＭＳ Ｐゴシック" charset="0"/>
        <a:cs typeface="+mn-cs"/>
      </a:defRPr>
    </a:lvl1pPr>
    <a:lvl2pPr marL="457200" algn="l" rtl="0" eaLnBrk="0" fontAlgn="base" hangingPunct="0">
      <a:spcBef>
        <a:spcPct val="0"/>
      </a:spcBef>
      <a:spcAft>
        <a:spcPct val="0"/>
      </a:spcAft>
      <a:defRPr sz="4000" b="1" kern="1200">
        <a:solidFill>
          <a:srgbClr val="003399"/>
        </a:solidFill>
        <a:latin typeface="Arial" charset="0"/>
        <a:ea typeface="ＭＳ Ｐゴシック" charset="0"/>
        <a:cs typeface="+mn-cs"/>
      </a:defRPr>
    </a:lvl2pPr>
    <a:lvl3pPr marL="914400" algn="l" rtl="0" eaLnBrk="0" fontAlgn="base" hangingPunct="0">
      <a:spcBef>
        <a:spcPct val="0"/>
      </a:spcBef>
      <a:spcAft>
        <a:spcPct val="0"/>
      </a:spcAft>
      <a:defRPr sz="4000" b="1" kern="1200">
        <a:solidFill>
          <a:srgbClr val="003399"/>
        </a:solidFill>
        <a:latin typeface="Arial" charset="0"/>
        <a:ea typeface="ＭＳ Ｐゴシック" charset="0"/>
        <a:cs typeface="+mn-cs"/>
      </a:defRPr>
    </a:lvl3pPr>
    <a:lvl4pPr marL="1371600" algn="l" rtl="0" eaLnBrk="0" fontAlgn="base" hangingPunct="0">
      <a:spcBef>
        <a:spcPct val="0"/>
      </a:spcBef>
      <a:spcAft>
        <a:spcPct val="0"/>
      </a:spcAft>
      <a:defRPr sz="4000" b="1" kern="1200">
        <a:solidFill>
          <a:srgbClr val="003399"/>
        </a:solidFill>
        <a:latin typeface="Arial" charset="0"/>
        <a:ea typeface="ＭＳ Ｐゴシック" charset="0"/>
        <a:cs typeface="+mn-cs"/>
      </a:defRPr>
    </a:lvl4pPr>
    <a:lvl5pPr marL="1828800" algn="l" rtl="0" eaLnBrk="0" fontAlgn="base" hangingPunct="0">
      <a:spcBef>
        <a:spcPct val="0"/>
      </a:spcBef>
      <a:spcAft>
        <a:spcPct val="0"/>
      </a:spcAft>
      <a:defRPr sz="4000" b="1" kern="1200">
        <a:solidFill>
          <a:srgbClr val="003399"/>
        </a:solidFill>
        <a:latin typeface="Arial" charset="0"/>
        <a:ea typeface="ＭＳ Ｐゴシック" charset="0"/>
        <a:cs typeface="+mn-cs"/>
      </a:defRPr>
    </a:lvl5pPr>
    <a:lvl6pPr marL="2286000" algn="l" defTabSz="457200" rtl="0" eaLnBrk="1" latinLnBrk="0" hangingPunct="1">
      <a:defRPr sz="4000" b="1" kern="1200">
        <a:solidFill>
          <a:srgbClr val="003399"/>
        </a:solidFill>
        <a:latin typeface="Arial" charset="0"/>
        <a:ea typeface="ＭＳ Ｐゴシック" charset="0"/>
        <a:cs typeface="+mn-cs"/>
      </a:defRPr>
    </a:lvl6pPr>
    <a:lvl7pPr marL="2743200" algn="l" defTabSz="457200" rtl="0" eaLnBrk="1" latinLnBrk="0" hangingPunct="1">
      <a:defRPr sz="4000" b="1" kern="1200">
        <a:solidFill>
          <a:srgbClr val="003399"/>
        </a:solidFill>
        <a:latin typeface="Arial" charset="0"/>
        <a:ea typeface="ＭＳ Ｐゴシック" charset="0"/>
        <a:cs typeface="+mn-cs"/>
      </a:defRPr>
    </a:lvl7pPr>
    <a:lvl8pPr marL="3200400" algn="l" defTabSz="457200" rtl="0" eaLnBrk="1" latinLnBrk="0" hangingPunct="1">
      <a:defRPr sz="4000" b="1" kern="1200">
        <a:solidFill>
          <a:srgbClr val="003399"/>
        </a:solidFill>
        <a:latin typeface="Arial" charset="0"/>
        <a:ea typeface="ＭＳ Ｐゴシック" charset="0"/>
        <a:cs typeface="+mn-cs"/>
      </a:defRPr>
    </a:lvl8pPr>
    <a:lvl9pPr marL="3657600" algn="l" defTabSz="457200" rtl="0" eaLnBrk="1" latinLnBrk="0" hangingPunct="1">
      <a:defRPr sz="4000" b="1" kern="1200">
        <a:solidFill>
          <a:srgbClr val="003399"/>
        </a:solidFill>
        <a:latin typeface="Arial" charset="0"/>
        <a:ea typeface="ＭＳ Ｐゴシック" charset="0"/>
        <a:cs typeface="+mn-cs"/>
      </a:defRPr>
    </a:lvl9pPr>
  </p:defaultTextStyle>
  <p:extLst>
    <p:ext uri="{EFAFB233-063F-42B5-8137-9DF3F51BA10A}">
      <p15:sldGuideLst xmlns:p15="http://schemas.microsoft.com/office/powerpoint/2012/main">
        <p15:guide id="1" orient="horz" pos="10368">
          <p15:clr>
            <a:srgbClr val="A4A3A4"/>
          </p15:clr>
        </p15:guide>
        <p15:guide id="2" pos="126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A50021"/>
    <a:srgbClr val="F8F8F8"/>
    <a:srgbClr val="EAEAEA"/>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796" autoAdjust="0"/>
    <p:restoredTop sz="87521" autoAdjust="0"/>
  </p:normalViewPr>
  <p:slideViewPr>
    <p:cSldViewPr>
      <p:cViewPr>
        <p:scale>
          <a:sx n="25" d="100"/>
          <a:sy n="25" d="100"/>
        </p:scale>
        <p:origin x="1070" y="-139"/>
      </p:cViewPr>
      <p:guideLst>
        <p:guide orient="horz" pos="10368"/>
        <p:guide pos="126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160838" cy="36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321" tIns="48159" rIns="96321" bIns="48159" numCol="1" anchor="t" anchorCtr="0" compatLnSpc="1">
            <a:prstTxWarp prst="textNoShape">
              <a:avLst/>
            </a:prstTxWarp>
          </a:bodyPr>
          <a:lstStyle>
            <a:lvl1pPr defTabSz="963613">
              <a:defRPr sz="1400" b="0" smtClean="0">
                <a:solidFill>
                  <a:schemeClr val="tx1"/>
                </a:solidFill>
                <a:latin typeface="Times New Roman" pitchFamily="18" charset="0"/>
                <a:ea typeface="+mn-ea"/>
              </a:defRPr>
            </a:lvl1pPr>
          </a:lstStyle>
          <a:p>
            <a:pPr>
              <a:defRPr/>
            </a:pPr>
            <a:endParaRPr lang="en-US"/>
          </a:p>
        </p:txBody>
      </p:sp>
      <p:sp>
        <p:nvSpPr>
          <p:cNvPr id="4099" name="Rectangle 3"/>
          <p:cNvSpPr>
            <a:spLocks noGrp="1" noChangeArrowheads="1"/>
          </p:cNvSpPr>
          <p:nvPr>
            <p:ph type="dt" sz="quarter" idx="1"/>
          </p:nvPr>
        </p:nvSpPr>
        <p:spPr bwMode="auto">
          <a:xfrm>
            <a:off x="5437188" y="0"/>
            <a:ext cx="4162425" cy="36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321" tIns="48159" rIns="96321" bIns="48159" numCol="1" anchor="t" anchorCtr="0" compatLnSpc="1">
            <a:prstTxWarp prst="textNoShape">
              <a:avLst/>
            </a:prstTxWarp>
          </a:bodyPr>
          <a:lstStyle>
            <a:lvl1pPr algn="r" defTabSz="963613">
              <a:defRPr sz="1400" b="0" smtClean="0">
                <a:solidFill>
                  <a:schemeClr val="tx1"/>
                </a:solidFill>
                <a:latin typeface="Times New Roman" pitchFamily="18" charset="0"/>
                <a:ea typeface="+mn-ea"/>
              </a:defRPr>
            </a:lvl1pPr>
          </a:lstStyle>
          <a:p>
            <a:pPr>
              <a:defRPr/>
            </a:pPr>
            <a:endParaRPr lang="en-US"/>
          </a:p>
        </p:txBody>
      </p:sp>
      <p:sp>
        <p:nvSpPr>
          <p:cNvPr id="4100" name="Rectangle 4"/>
          <p:cNvSpPr>
            <a:spLocks noGrp="1" noChangeArrowheads="1"/>
          </p:cNvSpPr>
          <p:nvPr>
            <p:ph type="ftr" sz="quarter" idx="2"/>
          </p:nvPr>
        </p:nvSpPr>
        <p:spPr bwMode="auto">
          <a:xfrm>
            <a:off x="0" y="6948488"/>
            <a:ext cx="4160838" cy="36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321" tIns="48159" rIns="96321" bIns="48159" numCol="1" anchor="b" anchorCtr="0" compatLnSpc="1">
            <a:prstTxWarp prst="textNoShape">
              <a:avLst/>
            </a:prstTxWarp>
          </a:bodyPr>
          <a:lstStyle>
            <a:lvl1pPr defTabSz="963613">
              <a:defRPr sz="1400" b="0" smtClean="0">
                <a:solidFill>
                  <a:schemeClr val="tx1"/>
                </a:solidFill>
                <a:latin typeface="Times New Roman" pitchFamily="18" charset="0"/>
                <a:ea typeface="+mn-ea"/>
              </a:defRPr>
            </a:lvl1pPr>
          </a:lstStyle>
          <a:p>
            <a:pPr>
              <a:defRPr/>
            </a:pPr>
            <a:endParaRPr lang="en-US"/>
          </a:p>
        </p:txBody>
      </p:sp>
      <p:sp>
        <p:nvSpPr>
          <p:cNvPr id="4101" name="Rectangle 5"/>
          <p:cNvSpPr>
            <a:spLocks noGrp="1" noChangeArrowheads="1"/>
          </p:cNvSpPr>
          <p:nvPr>
            <p:ph type="sldNum" sz="quarter" idx="3"/>
          </p:nvPr>
        </p:nvSpPr>
        <p:spPr bwMode="auto">
          <a:xfrm>
            <a:off x="5437188" y="6948488"/>
            <a:ext cx="4162425" cy="36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321" tIns="48159" rIns="96321" bIns="48159" numCol="1" anchor="b" anchorCtr="0" compatLnSpc="1">
            <a:prstTxWarp prst="textNoShape">
              <a:avLst/>
            </a:prstTxWarp>
          </a:bodyPr>
          <a:lstStyle>
            <a:lvl1pPr algn="r" defTabSz="963613">
              <a:defRPr sz="1400" b="0">
                <a:solidFill>
                  <a:schemeClr val="tx1"/>
                </a:solidFill>
                <a:latin typeface="Times New Roman" charset="0"/>
              </a:defRPr>
            </a:lvl1pPr>
          </a:lstStyle>
          <a:p>
            <a:fld id="{8F769900-4D7E-104D-8EC2-67506C1E96F8}" type="slidenum">
              <a:rPr lang="en-US"/>
              <a:pPr/>
              <a:t>‹#›</a:t>
            </a:fld>
            <a:endParaRPr lang="en-US"/>
          </a:p>
        </p:txBody>
      </p:sp>
    </p:spTree>
    <p:extLst>
      <p:ext uri="{BB962C8B-B14F-4D97-AF65-F5344CB8AC3E}">
        <p14:creationId xmlns:p14="http://schemas.microsoft.com/office/powerpoint/2010/main" val="12138694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160838" cy="36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321" tIns="48159" rIns="96321" bIns="48159" numCol="1" anchor="t" anchorCtr="0" compatLnSpc="1">
            <a:prstTxWarp prst="textNoShape">
              <a:avLst/>
            </a:prstTxWarp>
          </a:bodyPr>
          <a:lstStyle>
            <a:lvl1pPr defTabSz="963613">
              <a:defRPr sz="1400" b="0" smtClean="0">
                <a:solidFill>
                  <a:schemeClr val="tx1"/>
                </a:solidFill>
                <a:latin typeface="Times New Roman" pitchFamily="18" charset="0"/>
                <a:ea typeface="+mn-ea"/>
              </a:defRPr>
            </a:lvl1pPr>
          </a:lstStyle>
          <a:p>
            <a:pPr>
              <a:defRPr/>
            </a:pPr>
            <a:endParaRPr lang="en-US"/>
          </a:p>
        </p:txBody>
      </p:sp>
      <p:sp>
        <p:nvSpPr>
          <p:cNvPr id="3075" name="Rectangle 3"/>
          <p:cNvSpPr>
            <a:spLocks noGrp="1" noChangeArrowheads="1"/>
          </p:cNvSpPr>
          <p:nvPr>
            <p:ph type="dt" idx="1"/>
          </p:nvPr>
        </p:nvSpPr>
        <p:spPr bwMode="auto">
          <a:xfrm>
            <a:off x="5437188" y="0"/>
            <a:ext cx="4162425" cy="36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321" tIns="48159" rIns="96321" bIns="48159" numCol="1" anchor="t" anchorCtr="0" compatLnSpc="1">
            <a:prstTxWarp prst="textNoShape">
              <a:avLst/>
            </a:prstTxWarp>
          </a:bodyPr>
          <a:lstStyle>
            <a:lvl1pPr algn="r" defTabSz="963613">
              <a:defRPr sz="1400" b="0" smtClean="0">
                <a:solidFill>
                  <a:schemeClr val="tx1"/>
                </a:solidFill>
                <a:latin typeface="Times New Roman" pitchFamily="18" charset="0"/>
                <a:ea typeface="+mn-ea"/>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3124200" y="549275"/>
            <a:ext cx="3352800" cy="2743200"/>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 uri="{FAA26D3D-D897-4be2-8F04-BA451C77F1D7}">
              <ma14:placeholderFlag xmlns:ma14="http://schemas.microsoft.com/office/mac/drawingml/2011/main" xmlns="" val="1"/>
            </a:ext>
          </a:extLst>
        </p:spPr>
      </p:sp>
      <p:sp>
        <p:nvSpPr>
          <p:cNvPr id="3077" name="Rectangle 5"/>
          <p:cNvSpPr>
            <a:spLocks noGrp="1" noChangeArrowheads="1"/>
          </p:cNvSpPr>
          <p:nvPr>
            <p:ph type="body" sz="quarter" idx="3"/>
          </p:nvPr>
        </p:nvSpPr>
        <p:spPr bwMode="auto">
          <a:xfrm>
            <a:off x="960438" y="3475038"/>
            <a:ext cx="7681912" cy="3290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321" tIns="48159" rIns="96321" bIns="4815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6948488"/>
            <a:ext cx="4160838" cy="36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321" tIns="48159" rIns="96321" bIns="48159" numCol="1" anchor="b" anchorCtr="0" compatLnSpc="1">
            <a:prstTxWarp prst="textNoShape">
              <a:avLst/>
            </a:prstTxWarp>
          </a:bodyPr>
          <a:lstStyle>
            <a:lvl1pPr defTabSz="963613">
              <a:defRPr sz="1400" b="0" smtClean="0">
                <a:solidFill>
                  <a:schemeClr val="tx1"/>
                </a:solidFill>
                <a:latin typeface="Times New Roman" pitchFamily="18" charset="0"/>
                <a:ea typeface="+mn-ea"/>
              </a:defRPr>
            </a:lvl1pPr>
          </a:lstStyle>
          <a:p>
            <a:pPr>
              <a:defRPr/>
            </a:pPr>
            <a:endParaRPr lang="en-US"/>
          </a:p>
        </p:txBody>
      </p:sp>
      <p:sp>
        <p:nvSpPr>
          <p:cNvPr id="3079" name="Rectangle 7"/>
          <p:cNvSpPr>
            <a:spLocks noGrp="1" noChangeArrowheads="1"/>
          </p:cNvSpPr>
          <p:nvPr>
            <p:ph type="sldNum" sz="quarter" idx="5"/>
          </p:nvPr>
        </p:nvSpPr>
        <p:spPr bwMode="auto">
          <a:xfrm>
            <a:off x="5437188" y="6948488"/>
            <a:ext cx="4162425" cy="36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321" tIns="48159" rIns="96321" bIns="48159" numCol="1" anchor="b" anchorCtr="0" compatLnSpc="1">
            <a:prstTxWarp prst="textNoShape">
              <a:avLst/>
            </a:prstTxWarp>
          </a:bodyPr>
          <a:lstStyle>
            <a:lvl1pPr algn="r" defTabSz="963613">
              <a:defRPr sz="1400" b="0">
                <a:solidFill>
                  <a:schemeClr val="tx1"/>
                </a:solidFill>
                <a:latin typeface="Times New Roman" charset="0"/>
              </a:defRPr>
            </a:lvl1pPr>
          </a:lstStyle>
          <a:p>
            <a:fld id="{EAC0A790-38DD-8641-A393-5DBFB0D2CFCE}" type="slidenum">
              <a:rPr lang="en-US"/>
              <a:pPr/>
              <a:t>‹#›</a:t>
            </a:fld>
            <a:endParaRPr lang="en-US"/>
          </a:p>
        </p:txBody>
      </p:sp>
    </p:spTree>
    <p:extLst>
      <p:ext uri="{BB962C8B-B14F-4D97-AF65-F5344CB8AC3E}">
        <p14:creationId xmlns:p14="http://schemas.microsoft.com/office/powerpoint/2010/main" val="42414806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838" y="10226675"/>
            <a:ext cx="34197925" cy="7054850"/>
          </a:xfrm>
        </p:spPr>
        <p:txBody>
          <a:bodyPr/>
          <a:lstStyle/>
          <a:p>
            <a:r>
              <a:rPr lang="en-US" smtClean="0"/>
              <a:t>Click to edit Master title style</a:t>
            </a:r>
            <a:endParaRPr lang="en-US"/>
          </a:p>
        </p:txBody>
      </p:sp>
      <p:sp>
        <p:nvSpPr>
          <p:cNvPr id="3" name="Subtitle 2"/>
          <p:cNvSpPr>
            <a:spLocks noGrp="1"/>
          </p:cNvSpPr>
          <p:nvPr>
            <p:ph type="subTitle" idx="1"/>
          </p:nvPr>
        </p:nvSpPr>
        <p:spPr>
          <a:xfrm>
            <a:off x="6035675" y="18653125"/>
            <a:ext cx="28162250"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CE7F1C8-EDC0-0D4A-80C9-67106B5273D4}" type="slidenum">
              <a:rPr lang="en-US"/>
              <a:pPr/>
              <a:t>‹#›</a:t>
            </a:fld>
            <a:endParaRPr lang="en-US"/>
          </a:p>
        </p:txBody>
      </p:sp>
    </p:spTree>
    <p:extLst>
      <p:ext uri="{BB962C8B-B14F-4D97-AF65-F5344CB8AC3E}">
        <p14:creationId xmlns:p14="http://schemas.microsoft.com/office/powerpoint/2010/main" val="2226593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E847C72-D903-0344-B5FE-C902C9496242}" type="slidenum">
              <a:rPr lang="en-US"/>
              <a:pPr/>
              <a:t>‹#›</a:t>
            </a:fld>
            <a:endParaRPr lang="en-US"/>
          </a:p>
        </p:txBody>
      </p:sp>
    </p:spTree>
    <p:extLst>
      <p:ext uri="{BB962C8B-B14F-4D97-AF65-F5344CB8AC3E}">
        <p14:creationId xmlns:p14="http://schemas.microsoft.com/office/powerpoint/2010/main" val="686884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662313" y="2927350"/>
            <a:ext cx="8545512" cy="263334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25775" y="2927350"/>
            <a:ext cx="25484138" cy="26333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A846F53-ACED-C147-B000-5445C2237C10}" type="slidenum">
              <a:rPr lang="en-US"/>
              <a:pPr/>
              <a:t>‹#›</a:t>
            </a:fld>
            <a:endParaRPr lang="en-US"/>
          </a:p>
        </p:txBody>
      </p:sp>
    </p:spTree>
    <p:extLst>
      <p:ext uri="{BB962C8B-B14F-4D97-AF65-F5344CB8AC3E}">
        <p14:creationId xmlns:p14="http://schemas.microsoft.com/office/powerpoint/2010/main" val="988939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B69850C-5201-514B-B771-04FA561917DD}" type="slidenum">
              <a:rPr lang="en-US"/>
              <a:pPr/>
              <a:t>‹#›</a:t>
            </a:fld>
            <a:endParaRPr lang="en-US"/>
          </a:p>
        </p:txBody>
      </p:sp>
    </p:spTree>
    <p:extLst>
      <p:ext uri="{BB962C8B-B14F-4D97-AF65-F5344CB8AC3E}">
        <p14:creationId xmlns:p14="http://schemas.microsoft.com/office/powerpoint/2010/main" val="1154517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78175" y="21153438"/>
            <a:ext cx="34197925" cy="65373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178175" y="13952538"/>
            <a:ext cx="34197925"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CFC15B4-38BF-4244-8449-4BE5BE4F7363}" type="slidenum">
              <a:rPr lang="en-US"/>
              <a:pPr/>
              <a:t>‹#›</a:t>
            </a:fld>
            <a:endParaRPr lang="en-US"/>
          </a:p>
        </p:txBody>
      </p:sp>
    </p:spTree>
    <p:extLst>
      <p:ext uri="{BB962C8B-B14F-4D97-AF65-F5344CB8AC3E}">
        <p14:creationId xmlns:p14="http://schemas.microsoft.com/office/powerpoint/2010/main" val="1567625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25775" y="9486900"/>
            <a:ext cx="17014825" cy="1977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0193000" y="9486900"/>
            <a:ext cx="17014825" cy="1977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704C981-2E6D-C546-8C56-13455B814EBE}" type="slidenum">
              <a:rPr lang="en-US"/>
              <a:pPr/>
              <a:t>‹#›</a:t>
            </a:fld>
            <a:endParaRPr lang="en-US"/>
          </a:p>
        </p:txBody>
      </p:sp>
    </p:spTree>
    <p:extLst>
      <p:ext uri="{BB962C8B-B14F-4D97-AF65-F5344CB8AC3E}">
        <p14:creationId xmlns:p14="http://schemas.microsoft.com/office/powerpoint/2010/main" val="1496249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11363" y="1317625"/>
            <a:ext cx="36210875"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011363" y="7369175"/>
            <a:ext cx="17776825"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011363" y="10439400"/>
            <a:ext cx="17776825"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0437475" y="7369175"/>
            <a:ext cx="17784763"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0437475" y="10439400"/>
            <a:ext cx="17784763"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CCF5313A-5C2C-D24C-AC37-BBE0A14CFFFA}" type="slidenum">
              <a:rPr lang="en-US"/>
              <a:pPr/>
              <a:t>‹#›</a:t>
            </a:fld>
            <a:endParaRPr lang="en-US"/>
          </a:p>
        </p:txBody>
      </p:sp>
    </p:spTree>
    <p:extLst>
      <p:ext uri="{BB962C8B-B14F-4D97-AF65-F5344CB8AC3E}">
        <p14:creationId xmlns:p14="http://schemas.microsoft.com/office/powerpoint/2010/main" val="1369010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1753F534-B776-2947-8F2A-5B36C29F19B8}" type="slidenum">
              <a:rPr lang="en-US"/>
              <a:pPr/>
              <a:t>‹#›</a:t>
            </a:fld>
            <a:endParaRPr lang="en-US"/>
          </a:p>
        </p:txBody>
      </p:sp>
    </p:spTree>
    <p:extLst>
      <p:ext uri="{BB962C8B-B14F-4D97-AF65-F5344CB8AC3E}">
        <p14:creationId xmlns:p14="http://schemas.microsoft.com/office/powerpoint/2010/main" val="3304860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B24C7377-797A-3043-A08A-0A04C5A9DEED}" type="slidenum">
              <a:rPr lang="en-US"/>
              <a:pPr/>
              <a:t>‹#›</a:t>
            </a:fld>
            <a:endParaRPr lang="en-US"/>
          </a:p>
        </p:txBody>
      </p:sp>
    </p:spTree>
    <p:extLst>
      <p:ext uri="{BB962C8B-B14F-4D97-AF65-F5344CB8AC3E}">
        <p14:creationId xmlns:p14="http://schemas.microsoft.com/office/powerpoint/2010/main" val="2342209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1363" y="1311275"/>
            <a:ext cx="13236575" cy="557688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5730538" y="1311275"/>
            <a:ext cx="224917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011363" y="6888163"/>
            <a:ext cx="13236575"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0E41E36-A3BC-6143-97B9-A95EDE380B05}" type="slidenum">
              <a:rPr lang="en-US"/>
              <a:pPr/>
              <a:t>‹#›</a:t>
            </a:fld>
            <a:endParaRPr lang="en-US"/>
          </a:p>
        </p:txBody>
      </p:sp>
    </p:spTree>
    <p:extLst>
      <p:ext uri="{BB962C8B-B14F-4D97-AF65-F5344CB8AC3E}">
        <p14:creationId xmlns:p14="http://schemas.microsoft.com/office/powerpoint/2010/main" val="1112974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86700" y="23042563"/>
            <a:ext cx="24139525" cy="27209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7886700" y="2941638"/>
            <a:ext cx="24139525"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7886700" y="25763538"/>
            <a:ext cx="24139525"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B753304-BE25-2348-A512-88BBE14A8E96}" type="slidenum">
              <a:rPr lang="en-US"/>
              <a:pPr/>
              <a:t>‹#›</a:t>
            </a:fld>
            <a:endParaRPr lang="en-US"/>
          </a:p>
        </p:txBody>
      </p:sp>
    </p:spTree>
    <p:extLst>
      <p:ext uri="{BB962C8B-B14F-4D97-AF65-F5344CB8AC3E}">
        <p14:creationId xmlns:p14="http://schemas.microsoft.com/office/powerpoint/2010/main" val="2645239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25775" y="2927350"/>
            <a:ext cx="34182050" cy="5486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434525" tIns="217265" rIns="434525" bIns="217265"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025775" y="9486900"/>
            <a:ext cx="34182050" cy="19773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434525" tIns="217265" rIns="434525" bIns="21726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3025775" y="30016450"/>
            <a:ext cx="8382000" cy="2171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434525" tIns="217265" rIns="434525" bIns="217265" numCol="1" anchor="t" anchorCtr="0" compatLnSpc="1">
            <a:prstTxWarp prst="textNoShape">
              <a:avLst/>
            </a:prstTxWarp>
          </a:bodyPr>
          <a:lstStyle>
            <a:lvl1pPr defTabSz="4351338">
              <a:defRPr sz="6100" b="0" smtClean="0">
                <a:solidFill>
                  <a:schemeClr val="tx1"/>
                </a:solidFill>
                <a:latin typeface="+mn-lt"/>
                <a:ea typeface="+mn-ea"/>
              </a:defRPr>
            </a:lvl1pPr>
          </a:lstStyle>
          <a:p>
            <a:pPr>
              <a:defRPr/>
            </a:pPr>
            <a:endParaRPr lang="en-US"/>
          </a:p>
        </p:txBody>
      </p:sp>
      <p:sp>
        <p:nvSpPr>
          <p:cNvPr id="1029" name="Rectangle 5"/>
          <p:cNvSpPr>
            <a:spLocks noGrp="1" noChangeArrowheads="1"/>
          </p:cNvSpPr>
          <p:nvPr>
            <p:ph type="ftr" sz="quarter" idx="3"/>
          </p:nvPr>
        </p:nvSpPr>
        <p:spPr bwMode="auto">
          <a:xfrm>
            <a:off x="13738225" y="30016450"/>
            <a:ext cx="12757150" cy="2171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434525" tIns="217265" rIns="434525" bIns="217265" numCol="1" anchor="t" anchorCtr="0" compatLnSpc="1">
            <a:prstTxWarp prst="textNoShape">
              <a:avLst/>
            </a:prstTxWarp>
          </a:bodyPr>
          <a:lstStyle>
            <a:lvl1pPr algn="ctr" defTabSz="4351338">
              <a:defRPr sz="6100" b="0" smtClean="0">
                <a:solidFill>
                  <a:schemeClr val="tx1"/>
                </a:solidFill>
                <a:latin typeface="+mn-lt"/>
                <a:ea typeface="+mn-ea"/>
              </a:defRPr>
            </a:lvl1pPr>
          </a:lstStyle>
          <a:p>
            <a:pPr>
              <a:defRPr/>
            </a:pPr>
            <a:endParaRPr lang="en-US"/>
          </a:p>
        </p:txBody>
      </p:sp>
      <p:sp>
        <p:nvSpPr>
          <p:cNvPr id="1030" name="Rectangle 6"/>
          <p:cNvSpPr>
            <a:spLocks noGrp="1" noChangeArrowheads="1"/>
          </p:cNvSpPr>
          <p:nvPr>
            <p:ph type="sldNum" sz="quarter" idx="4"/>
          </p:nvPr>
        </p:nvSpPr>
        <p:spPr bwMode="auto">
          <a:xfrm>
            <a:off x="28825825" y="30016450"/>
            <a:ext cx="8382000" cy="2171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434525" tIns="217265" rIns="434525" bIns="217265" numCol="1" anchor="t" anchorCtr="0" compatLnSpc="1">
            <a:prstTxWarp prst="textNoShape">
              <a:avLst/>
            </a:prstTxWarp>
          </a:bodyPr>
          <a:lstStyle>
            <a:lvl1pPr algn="r" defTabSz="4351338">
              <a:defRPr sz="6100" b="0">
                <a:solidFill>
                  <a:schemeClr val="tx1"/>
                </a:solidFill>
                <a:latin typeface="Times New Roman" charset="0"/>
              </a:defRPr>
            </a:lvl1pPr>
          </a:lstStyle>
          <a:p>
            <a:fld id="{D0FB1C96-AD94-0E4B-A886-B090A9B43B9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51338" rtl="0" eaLnBrk="0" fontAlgn="base" hangingPunct="0">
        <a:spcBef>
          <a:spcPct val="0"/>
        </a:spcBef>
        <a:spcAft>
          <a:spcPct val="0"/>
        </a:spcAft>
        <a:defRPr sz="21200">
          <a:solidFill>
            <a:schemeClr val="tx2"/>
          </a:solidFill>
          <a:latin typeface="+mj-lt"/>
          <a:ea typeface="ＭＳ Ｐゴシック" charset="0"/>
          <a:cs typeface="+mj-cs"/>
        </a:defRPr>
      </a:lvl1pPr>
      <a:lvl2pPr algn="ctr" defTabSz="4351338" rtl="0" eaLnBrk="0" fontAlgn="base" hangingPunct="0">
        <a:spcBef>
          <a:spcPct val="0"/>
        </a:spcBef>
        <a:spcAft>
          <a:spcPct val="0"/>
        </a:spcAft>
        <a:defRPr sz="21200">
          <a:solidFill>
            <a:schemeClr val="tx2"/>
          </a:solidFill>
          <a:latin typeface="Times New Roman" pitchFamily="18" charset="0"/>
          <a:ea typeface="ＭＳ Ｐゴシック" charset="0"/>
        </a:defRPr>
      </a:lvl2pPr>
      <a:lvl3pPr algn="ctr" defTabSz="4351338" rtl="0" eaLnBrk="0" fontAlgn="base" hangingPunct="0">
        <a:spcBef>
          <a:spcPct val="0"/>
        </a:spcBef>
        <a:spcAft>
          <a:spcPct val="0"/>
        </a:spcAft>
        <a:defRPr sz="21200">
          <a:solidFill>
            <a:schemeClr val="tx2"/>
          </a:solidFill>
          <a:latin typeface="Times New Roman" pitchFamily="18" charset="0"/>
          <a:ea typeface="ＭＳ Ｐゴシック" charset="0"/>
        </a:defRPr>
      </a:lvl3pPr>
      <a:lvl4pPr algn="ctr" defTabSz="4351338" rtl="0" eaLnBrk="0" fontAlgn="base" hangingPunct="0">
        <a:spcBef>
          <a:spcPct val="0"/>
        </a:spcBef>
        <a:spcAft>
          <a:spcPct val="0"/>
        </a:spcAft>
        <a:defRPr sz="21200">
          <a:solidFill>
            <a:schemeClr val="tx2"/>
          </a:solidFill>
          <a:latin typeface="Times New Roman" pitchFamily="18" charset="0"/>
          <a:ea typeface="ＭＳ Ｐゴシック" charset="0"/>
        </a:defRPr>
      </a:lvl4pPr>
      <a:lvl5pPr algn="ctr" defTabSz="4351338" rtl="0" eaLnBrk="0" fontAlgn="base" hangingPunct="0">
        <a:spcBef>
          <a:spcPct val="0"/>
        </a:spcBef>
        <a:spcAft>
          <a:spcPct val="0"/>
        </a:spcAft>
        <a:defRPr sz="21200">
          <a:solidFill>
            <a:schemeClr val="tx2"/>
          </a:solidFill>
          <a:latin typeface="Times New Roman" pitchFamily="18" charset="0"/>
          <a:ea typeface="ＭＳ Ｐゴシック" charset="0"/>
        </a:defRPr>
      </a:lvl5pPr>
      <a:lvl6pPr marL="457200" algn="ctr" defTabSz="4351338" rtl="0" eaLnBrk="0" fontAlgn="base" hangingPunct="0">
        <a:spcBef>
          <a:spcPct val="0"/>
        </a:spcBef>
        <a:spcAft>
          <a:spcPct val="0"/>
        </a:spcAft>
        <a:defRPr sz="21200">
          <a:solidFill>
            <a:schemeClr val="tx2"/>
          </a:solidFill>
          <a:latin typeface="Times New Roman" pitchFamily="18" charset="0"/>
        </a:defRPr>
      </a:lvl6pPr>
      <a:lvl7pPr marL="914400" algn="ctr" defTabSz="4351338" rtl="0" eaLnBrk="0" fontAlgn="base" hangingPunct="0">
        <a:spcBef>
          <a:spcPct val="0"/>
        </a:spcBef>
        <a:spcAft>
          <a:spcPct val="0"/>
        </a:spcAft>
        <a:defRPr sz="21200">
          <a:solidFill>
            <a:schemeClr val="tx2"/>
          </a:solidFill>
          <a:latin typeface="Times New Roman" pitchFamily="18" charset="0"/>
        </a:defRPr>
      </a:lvl7pPr>
      <a:lvl8pPr marL="1371600" algn="ctr" defTabSz="4351338" rtl="0" eaLnBrk="0" fontAlgn="base" hangingPunct="0">
        <a:spcBef>
          <a:spcPct val="0"/>
        </a:spcBef>
        <a:spcAft>
          <a:spcPct val="0"/>
        </a:spcAft>
        <a:defRPr sz="21200">
          <a:solidFill>
            <a:schemeClr val="tx2"/>
          </a:solidFill>
          <a:latin typeface="Times New Roman" pitchFamily="18" charset="0"/>
        </a:defRPr>
      </a:lvl8pPr>
      <a:lvl9pPr marL="1828800" algn="ctr" defTabSz="4351338" rtl="0" eaLnBrk="0" fontAlgn="base" hangingPunct="0">
        <a:spcBef>
          <a:spcPct val="0"/>
        </a:spcBef>
        <a:spcAft>
          <a:spcPct val="0"/>
        </a:spcAft>
        <a:defRPr sz="21200">
          <a:solidFill>
            <a:schemeClr val="tx2"/>
          </a:solidFill>
          <a:latin typeface="Times New Roman" pitchFamily="18" charset="0"/>
        </a:defRPr>
      </a:lvl9pPr>
    </p:titleStyle>
    <p:bodyStyle>
      <a:lvl1pPr marL="1628775" indent="-1628775" algn="l" defTabSz="4351338" rtl="0" eaLnBrk="0" fontAlgn="base" hangingPunct="0">
        <a:spcBef>
          <a:spcPct val="20000"/>
        </a:spcBef>
        <a:spcAft>
          <a:spcPct val="0"/>
        </a:spcAft>
        <a:buChar char="•"/>
        <a:defRPr sz="14500">
          <a:solidFill>
            <a:schemeClr val="tx1"/>
          </a:solidFill>
          <a:latin typeface="+mn-lt"/>
          <a:ea typeface="ＭＳ Ｐゴシック" charset="0"/>
          <a:cs typeface="+mn-cs"/>
        </a:defRPr>
      </a:lvl1pPr>
      <a:lvl2pPr marL="3533775" indent="-1362075" algn="l" defTabSz="4351338" rtl="0" eaLnBrk="0" fontAlgn="base" hangingPunct="0">
        <a:spcBef>
          <a:spcPct val="20000"/>
        </a:spcBef>
        <a:spcAft>
          <a:spcPct val="0"/>
        </a:spcAft>
        <a:buChar char="–"/>
        <a:defRPr sz="13200">
          <a:solidFill>
            <a:schemeClr val="tx1"/>
          </a:solidFill>
          <a:latin typeface="+mn-lt"/>
          <a:ea typeface="ＭＳ Ｐゴシック" charset="0"/>
        </a:defRPr>
      </a:lvl2pPr>
      <a:lvl3pPr marL="5427663" indent="-1076325" algn="l" defTabSz="4351338" rtl="0" eaLnBrk="0" fontAlgn="base" hangingPunct="0">
        <a:spcBef>
          <a:spcPct val="20000"/>
        </a:spcBef>
        <a:spcAft>
          <a:spcPct val="0"/>
        </a:spcAft>
        <a:buChar char="•"/>
        <a:defRPr sz="11000">
          <a:solidFill>
            <a:schemeClr val="tx1"/>
          </a:solidFill>
          <a:latin typeface="+mn-lt"/>
          <a:ea typeface="ＭＳ Ｐゴシック" charset="0"/>
        </a:defRPr>
      </a:lvl3pPr>
      <a:lvl4pPr marL="7607300" indent="-1098550" algn="l" defTabSz="4351338" rtl="0" eaLnBrk="0" fontAlgn="base" hangingPunct="0">
        <a:spcBef>
          <a:spcPct val="20000"/>
        </a:spcBef>
        <a:spcAft>
          <a:spcPct val="0"/>
        </a:spcAft>
        <a:buChar char="–"/>
        <a:defRPr sz="9300">
          <a:solidFill>
            <a:schemeClr val="tx1"/>
          </a:solidFill>
          <a:latin typeface="+mn-lt"/>
          <a:ea typeface="ＭＳ Ｐゴシック" charset="0"/>
        </a:defRPr>
      </a:lvl4pPr>
      <a:lvl5pPr marL="9769475" indent="-1081088" algn="l" defTabSz="4351338" rtl="0" eaLnBrk="0" fontAlgn="base" hangingPunct="0">
        <a:spcBef>
          <a:spcPct val="20000"/>
        </a:spcBef>
        <a:spcAft>
          <a:spcPct val="0"/>
        </a:spcAft>
        <a:buChar char="»"/>
        <a:defRPr sz="9300">
          <a:solidFill>
            <a:schemeClr val="tx1"/>
          </a:solidFill>
          <a:latin typeface="+mn-lt"/>
          <a:ea typeface="ＭＳ Ｐゴシック" charset="0"/>
        </a:defRPr>
      </a:lvl5pPr>
      <a:lvl6pPr marL="10226675" indent="-1081088" algn="l" defTabSz="4351338" rtl="0" eaLnBrk="0" fontAlgn="base" hangingPunct="0">
        <a:spcBef>
          <a:spcPct val="20000"/>
        </a:spcBef>
        <a:spcAft>
          <a:spcPct val="0"/>
        </a:spcAft>
        <a:buChar char="»"/>
        <a:defRPr sz="9300">
          <a:solidFill>
            <a:schemeClr val="tx1"/>
          </a:solidFill>
          <a:latin typeface="+mn-lt"/>
        </a:defRPr>
      </a:lvl6pPr>
      <a:lvl7pPr marL="10683875" indent="-1081088" algn="l" defTabSz="4351338" rtl="0" eaLnBrk="0" fontAlgn="base" hangingPunct="0">
        <a:spcBef>
          <a:spcPct val="20000"/>
        </a:spcBef>
        <a:spcAft>
          <a:spcPct val="0"/>
        </a:spcAft>
        <a:buChar char="»"/>
        <a:defRPr sz="9300">
          <a:solidFill>
            <a:schemeClr val="tx1"/>
          </a:solidFill>
          <a:latin typeface="+mn-lt"/>
        </a:defRPr>
      </a:lvl7pPr>
      <a:lvl8pPr marL="11141075" indent="-1081088" algn="l" defTabSz="4351338" rtl="0" eaLnBrk="0" fontAlgn="base" hangingPunct="0">
        <a:spcBef>
          <a:spcPct val="20000"/>
        </a:spcBef>
        <a:spcAft>
          <a:spcPct val="0"/>
        </a:spcAft>
        <a:buChar char="»"/>
        <a:defRPr sz="9300">
          <a:solidFill>
            <a:schemeClr val="tx1"/>
          </a:solidFill>
          <a:latin typeface="+mn-lt"/>
        </a:defRPr>
      </a:lvl8pPr>
      <a:lvl9pPr marL="11598275" indent="-1081088" algn="l" defTabSz="4351338" rtl="0" eaLnBrk="0" fontAlgn="base" hangingPunct="0">
        <a:spcBef>
          <a:spcPct val="20000"/>
        </a:spcBef>
        <a:spcAft>
          <a:spcPct val="0"/>
        </a:spcAft>
        <a:buChar char="»"/>
        <a:defRPr sz="93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279400" y="252413"/>
            <a:ext cx="39674800" cy="24006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419070" tIns="457200" rIns="419070" bIns="457200">
            <a:spAutoFit/>
          </a:bodyPr>
          <a:lstStyle>
            <a:lvl1pPr defTabSz="908050">
              <a:defRPr sz="4000" b="1">
                <a:solidFill>
                  <a:srgbClr val="003399"/>
                </a:solidFill>
                <a:latin typeface="Arial" charset="0"/>
                <a:ea typeface="ＭＳ Ｐゴシック" charset="0"/>
              </a:defRPr>
            </a:lvl1pPr>
            <a:lvl2pPr marL="742950" indent="-285750" defTabSz="908050">
              <a:defRPr sz="4000" b="1">
                <a:solidFill>
                  <a:srgbClr val="003399"/>
                </a:solidFill>
                <a:latin typeface="Arial" charset="0"/>
                <a:ea typeface="ＭＳ Ｐゴシック" charset="0"/>
              </a:defRPr>
            </a:lvl2pPr>
            <a:lvl3pPr marL="1143000" indent="-228600" defTabSz="908050">
              <a:defRPr sz="4000" b="1">
                <a:solidFill>
                  <a:srgbClr val="003399"/>
                </a:solidFill>
                <a:latin typeface="Arial" charset="0"/>
                <a:ea typeface="ＭＳ Ｐゴシック" charset="0"/>
              </a:defRPr>
            </a:lvl3pPr>
            <a:lvl4pPr marL="1600200" indent="-228600" defTabSz="908050">
              <a:defRPr sz="4000" b="1">
                <a:solidFill>
                  <a:srgbClr val="003399"/>
                </a:solidFill>
                <a:latin typeface="Arial" charset="0"/>
                <a:ea typeface="ＭＳ Ｐゴシック" charset="0"/>
              </a:defRPr>
            </a:lvl4pPr>
            <a:lvl5pPr marL="2057400" indent="-228600" defTabSz="908050">
              <a:defRPr sz="4000" b="1">
                <a:solidFill>
                  <a:srgbClr val="003399"/>
                </a:solidFill>
                <a:latin typeface="Arial" charset="0"/>
                <a:ea typeface="ＭＳ Ｐゴシック" charset="0"/>
              </a:defRPr>
            </a:lvl5pPr>
            <a:lvl6pPr marL="2514600" indent="-228600" defTabSz="908050" eaLnBrk="0" fontAlgn="base" hangingPunct="0">
              <a:spcBef>
                <a:spcPct val="0"/>
              </a:spcBef>
              <a:spcAft>
                <a:spcPct val="0"/>
              </a:spcAft>
              <a:defRPr sz="4000" b="1">
                <a:solidFill>
                  <a:srgbClr val="003399"/>
                </a:solidFill>
                <a:latin typeface="Arial" charset="0"/>
                <a:ea typeface="ＭＳ Ｐゴシック" charset="0"/>
              </a:defRPr>
            </a:lvl6pPr>
            <a:lvl7pPr marL="2971800" indent="-228600" defTabSz="908050" eaLnBrk="0" fontAlgn="base" hangingPunct="0">
              <a:spcBef>
                <a:spcPct val="0"/>
              </a:spcBef>
              <a:spcAft>
                <a:spcPct val="0"/>
              </a:spcAft>
              <a:defRPr sz="4000" b="1">
                <a:solidFill>
                  <a:srgbClr val="003399"/>
                </a:solidFill>
                <a:latin typeface="Arial" charset="0"/>
                <a:ea typeface="ＭＳ Ｐゴシック" charset="0"/>
              </a:defRPr>
            </a:lvl7pPr>
            <a:lvl8pPr marL="3429000" indent="-228600" defTabSz="908050" eaLnBrk="0" fontAlgn="base" hangingPunct="0">
              <a:spcBef>
                <a:spcPct val="0"/>
              </a:spcBef>
              <a:spcAft>
                <a:spcPct val="0"/>
              </a:spcAft>
              <a:defRPr sz="4000" b="1">
                <a:solidFill>
                  <a:srgbClr val="003399"/>
                </a:solidFill>
                <a:latin typeface="Arial" charset="0"/>
                <a:ea typeface="ＭＳ Ｐゴシック" charset="0"/>
              </a:defRPr>
            </a:lvl8pPr>
            <a:lvl9pPr marL="3886200" indent="-228600" defTabSz="908050" eaLnBrk="0" fontAlgn="base" hangingPunct="0">
              <a:spcBef>
                <a:spcPct val="0"/>
              </a:spcBef>
              <a:spcAft>
                <a:spcPct val="0"/>
              </a:spcAft>
              <a:defRPr sz="4000" b="1">
                <a:solidFill>
                  <a:srgbClr val="003399"/>
                </a:solidFill>
                <a:latin typeface="Arial" charset="0"/>
                <a:ea typeface="ＭＳ Ｐゴシック" charset="0"/>
              </a:defRPr>
            </a:lvl9pPr>
          </a:lstStyle>
          <a:p>
            <a:pPr algn="ctr"/>
            <a:r>
              <a:rPr lang="en-US" sz="9600" dirty="0" smtClean="0">
                <a:solidFill>
                  <a:srgbClr val="000099"/>
                </a:solidFill>
                <a:latin typeface="Calibri" charset="0"/>
                <a:cs typeface="Calibri" charset="0"/>
              </a:rPr>
              <a:t>Generative Adversarial Networks for Dynamic </a:t>
            </a:r>
            <a:r>
              <a:rPr lang="en-US" sz="9600" dirty="0">
                <a:solidFill>
                  <a:srgbClr val="000099"/>
                </a:solidFill>
                <a:latin typeface="Calibri" charset="0"/>
                <a:cs typeface="Calibri" charset="0"/>
              </a:rPr>
              <a:t>R</a:t>
            </a:r>
            <a:r>
              <a:rPr lang="en-US" sz="9600" dirty="0" smtClean="0">
                <a:solidFill>
                  <a:srgbClr val="000099"/>
                </a:solidFill>
                <a:latin typeface="Calibri" charset="0"/>
                <a:cs typeface="Calibri" charset="0"/>
              </a:rPr>
              <a:t>endering of Terrain </a:t>
            </a:r>
            <a:r>
              <a:rPr lang="en-US" sz="9600" dirty="0">
                <a:solidFill>
                  <a:srgbClr val="000099"/>
                </a:solidFill>
                <a:latin typeface="Calibri" charset="0"/>
                <a:cs typeface="Calibri" charset="0"/>
              </a:rPr>
              <a:t>T</a:t>
            </a:r>
            <a:r>
              <a:rPr lang="en-US" sz="9600" dirty="0" smtClean="0">
                <a:solidFill>
                  <a:srgbClr val="000099"/>
                </a:solidFill>
                <a:latin typeface="Calibri" charset="0"/>
                <a:cs typeface="Calibri" charset="0"/>
              </a:rPr>
              <a:t>extures</a:t>
            </a:r>
            <a:endParaRPr lang="en-US" sz="9600" dirty="0">
              <a:solidFill>
                <a:srgbClr val="000099"/>
              </a:solidFill>
              <a:latin typeface="Calibri" charset="0"/>
              <a:cs typeface="Calibri" charset="0"/>
            </a:endParaRPr>
          </a:p>
        </p:txBody>
      </p:sp>
      <p:sp>
        <p:nvSpPr>
          <p:cNvPr id="2052" name="Text Box 95"/>
          <p:cNvSpPr txBox="1">
            <a:spLocks noChangeArrowheads="1"/>
          </p:cNvSpPr>
          <p:nvPr/>
        </p:nvSpPr>
        <p:spPr bwMode="auto">
          <a:xfrm>
            <a:off x="27687587" y="22312277"/>
            <a:ext cx="12372975" cy="25382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457200" tIns="45267" rIns="457200" bIns="45267">
            <a:spAutoFit/>
          </a:bodyPr>
          <a:lstStyle>
            <a:lvl1pPr defTabSz="908050">
              <a:defRPr sz="4000" b="1">
                <a:solidFill>
                  <a:srgbClr val="003399"/>
                </a:solidFill>
                <a:latin typeface="Arial" charset="0"/>
                <a:ea typeface="ＭＳ Ｐゴシック" charset="0"/>
              </a:defRPr>
            </a:lvl1pPr>
            <a:lvl2pPr marL="742950" indent="-285750" defTabSz="908050">
              <a:defRPr sz="4000" b="1">
                <a:solidFill>
                  <a:srgbClr val="003399"/>
                </a:solidFill>
                <a:latin typeface="Arial" charset="0"/>
                <a:ea typeface="ＭＳ Ｐゴシック" charset="0"/>
              </a:defRPr>
            </a:lvl2pPr>
            <a:lvl3pPr marL="1143000" indent="-228600" defTabSz="908050">
              <a:defRPr sz="4000" b="1">
                <a:solidFill>
                  <a:srgbClr val="003399"/>
                </a:solidFill>
                <a:latin typeface="Arial" charset="0"/>
                <a:ea typeface="ＭＳ Ｐゴシック" charset="0"/>
              </a:defRPr>
            </a:lvl3pPr>
            <a:lvl4pPr marL="1600200" indent="-228600" defTabSz="908050">
              <a:defRPr sz="4000" b="1">
                <a:solidFill>
                  <a:srgbClr val="003399"/>
                </a:solidFill>
                <a:latin typeface="Arial" charset="0"/>
                <a:ea typeface="ＭＳ Ｐゴシック" charset="0"/>
              </a:defRPr>
            </a:lvl4pPr>
            <a:lvl5pPr marL="2057400" indent="-228600" defTabSz="908050">
              <a:defRPr sz="4000" b="1">
                <a:solidFill>
                  <a:srgbClr val="003399"/>
                </a:solidFill>
                <a:latin typeface="Arial" charset="0"/>
                <a:ea typeface="ＭＳ Ｐゴシック" charset="0"/>
              </a:defRPr>
            </a:lvl5pPr>
            <a:lvl6pPr marL="2514600" indent="-228600" defTabSz="908050" eaLnBrk="0" fontAlgn="base" hangingPunct="0">
              <a:spcBef>
                <a:spcPct val="0"/>
              </a:spcBef>
              <a:spcAft>
                <a:spcPct val="0"/>
              </a:spcAft>
              <a:defRPr sz="4000" b="1">
                <a:solidFill>
                  <a:srgbClr val="003399"/>
                </a:solidFill>
                <a:latin typeface="Arial" charset="0"/>
                <a:ea typeface="ＭＳ Ｐゴシック" charset="0"/>
              </a:defRPr>
            </a:lvl6pPr>
            <a:lvl7pPr marL="2971800" indent="-228600" defTabSz="908050" eaLnBrk="0" fontAlgn="base" hangingPunct="0">
              <a:spcBef>
                <a:spcPct val="0"/>
              </a:spcBef>
              <a:spcAft>
                <a:spcPct val="0"/>
              </a:spcAft>
              <a:defRPr sz="4000" b="1">
                <a:solidFill>
                  <a:srgbClr val="003399"/>
                </a:solidFill>
                <a:latin typeface="Arial" charset="0"/>
                <a:ea typeface="ＭＳ Ｐゴシック" charset="0"/>
              </a:defRPr>
            </a:lvl7pPr>
            <a:lvl8pPr marL="3429000" indent="-228600" defTabSz="908050" eaLnBrk="0" fontAlgn="base" hangingPunct="0">
              <a:spcBef>
                <a:spcPct val="0"/>
              </a:spcBef>
              <a:spcAft>
                <a:spcPct val="0"/>
              </a:spcAft>
              <a:defRPr sz="4000" b="1">
                <a:solidFill>
                  <a:srgbClr val="003399"/>
                </a:solidFill>
                <a:latin typeface="Arial" charset="0"/>
                <a:ea typeface="ＭＳ Ｐゴシック" charset="0"/>
              </a:defRPr>
            </a:lvl8pPr>
            <a:lvl9pPr marL="3886200" indent="-228600" defTabSz="908050" eaLnBrk="0" fontAlgn="base" hangingPunct="0">
              <a:spcBef>
                <a:spcPct val="0"/>
              </a:spcBef>
              <a:spcAft>
                <a:spcPct val="0"/>
              </a:spcAft>
              <a:defRPr sz="4000" b="1">
                <a:solidFill>
                  <a:srgbClr val="003399"/>
                </a:solidFill>
                <a:latin typeface="Arial" charset="0"/>
                <a:ea typeface="ＭＳ Ｐゴシック" charset="0"/>
              </a:defRPr>
            </a:lvl9pPr>
          </a:lstStyle>
          <a:p>
            <a:r>
              <a:rPr lang="en-US" sz="4800" dirty="0" smtClean="0">
                <a:solidFill>
                  <a:srgbClr val="000099"/>
                </a:solidFill>
                <a:latin typeface="+mj-lt"/>
                <a:cs typeface="Calibri" charset="0"/>
              </a:rPr>
              <a:t>Acknowledgments</a:t>
            </a:r>
            <a:endParaRPr lang="en-US" sz="4800" dirty="0">
              <a:solidFill>
                <a:srgbClr val="000099"/>
              </a:solidFill>
              <a:latin typeface="+mj-lt"/>
              <a:cs typeface="Calibri" charset="0"/>
            </a:endParaRPr>
          </a:p>
          <a:p>
            <a:pPr algn="just">
              <a:spcBef>
                <a:spcPts val="1763"/>
              </a:spcBef>
            </a:pPr>
            <a:r>
              <a:rPr lang="en-US" sz="3200" dirty="0">
                <a:solidFill>
                  <a:schemeClr val="tx1"/>
                </a:solidFill>
                <a:latin typeface="Calibri" charset="0"/>
                <a:cs typeface="Calibri" charset="0"/>
              </a:rPr>
              <a:t>	</a:t>
            </a:r>
            <a:r>
              <a:rPr lang="en-US" sz="3200" b="0" dirty="0" smtClean="0">
                <a:solidFill>
                  <a:schemeClr val="tx1"/>
                </a:solidFill>
                <a:latin typeface="+mn-lt"/>
                <a:cs typeface="Calibri" charset="0"/>
              </a:rPr>
              <a:t>I would like to acknowledge </a:t>
            </a:r>
            <a:r>
              <a:rPr lang="en-US" sz="3200" b="0" dirty="0" err="1" smtClean="0">
                <a:solidFill>
                  <a:schemeClr val="tx1"/>
                </a:solidFill>
                <a:latin typeface="+mn-lt"/>
                <a:cs typeface="Calibri" charset="0"/>
              </a:rPr>
              <a:t>Akshay</a:t>
            </a:r>
            <a:r>
              <a:rPr lang="en-US" sz="3200" b="0" dirty="0" smtClean="0">
                <a:solidFill>
                  <a:schemeClr val="tx1"/>
                </a:solidFill>
                <a:latin typeface="+mn-lt"/>
                <a:cs typeface="Calibri" charset="0"/>
              </a:rPr>
              <a:t> </a:t>
            </a:r>
            <a:r>
              <a:rPr lang="en-US" sz="3200" b="0" dirty="0" err="1" smtClean="0">
                <a:solidFill>
                  <a:schemeClr val="tx1"/>
                </a:solidFill>
                <a:latin typeface="+mn-lt"/>
                <a:cs typeface="Calibri" charset="0"/>
              </a:rPr>
              <a:t>Kashyap</a:t>
            </a:r>
            <a:r>
              <a:rPr lang="en-US" sz="3200" b="0" dirty="0" smtClean="0">
                <a:solidFill>
                  <a:schemeClr val="tx1"/>
                </a:solidFill>
                <a:latin typeface="+mn-lt"/>
                <a:cs typeface="Calibri" charset="0"/>
              </a:rPr>
              <a:t> on the course </a:t>
            </a:r>
            <a:r>
              <a:rPr lang="en-US" sz="3200" b="0" dirty="0" smtClean="0">
                <a:solidFill>
                  <a:schemeClr val="tx1"/>
                </a:solidFill>
                <a:latin typeface="+mn-lt"/>
                <a:cs typeface="Calibri" charset="0"/>
              </a:rPr>
              <a:t>for Deep Learning and CSC-231ln. </a:t>
            </a:r>
            <a:r>
              <a:rPr lang="en-US" sz="3200" b="0" dirty="0" smtClean="0">
                <a:solidFill>
                  <a:schemeClr val="tx1"/>
                </a:solidFill>
                <a:latin typeface="+mn-lt"/>
                <a:cs typeface="Calibri" charset="0"/>
              </a:rPr>
              <a:t>Also David Frey for helping me out in CROCHET lab</a:t>
            </a:r>
            <a:endParaRPr lang="en-US" sz="3200" b="0" dirty="0">
              <a:solidFill>
                <a:schemeClr val="tx1"/>
              </a:solidFill>
              <a:latin typeface="+mn-lt"/>
              <a:cs typeface="Calibri" charset="0"/>
            </a:endParaRPr>
          </a:p>
        </p:txBody>
      </p:sp>
      <p:sp>
        <p:nvSpPr>
          <p:cNvPr id="2053" name="Text Box 96"/>
          <p:cNvSpPr txBox="1">
            <a:spLocks noChangeArrowheads="1"/>
          </p:cNvSpPr>
          <p:nvPr/>
        </p:nvSpPr>
        <p:spPr bwMode="auto">
          <a:xfrm>
            <a:off x="-282575" y="2441597"/>
            <a:ext cx="40233600" cy="10147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419070" tIns="45267" rIns="419070" bIns="45267">
            <a:spAutoFit/>
          </a:bodyPr>
          <a:lstStyle>
            <a:lvl1pPr defTabSz="908050">
              <a:defRPr sz="4000" b="1">
                <a:solidFill>
                  <a:srgbClr val="003399"/>
                </a:solidFill>
                <a:latin typeface="Arial" charset="0"/>
                <a:ea typeface="ＭＳ Ｐゴシック" charset="0"/>
              </a:defRPr>
            </a:lvl1pPr>
            <a:lvl2pPr marL="742950" indent="-285750" defTabSz="908050">
              <a:defRPr sz="4000" b="1">
                <a:solidFill>
                  <a:srgbClr val="003399"/>
                </a:solidFill>
                <a:latin typeface="Arial" charset="0"/>
                <a:ea typeface="ＭＳ Ｐゴシック" charset="0"/>
              </a:defRPr>
            </a:lvl2pPr>
            <a:lvl3pPr marL="1143000" indent="-228600" defTabSz="908050">
              <a:defRPr sz="4000" b="1">
                <a:solidFill>
                  <a:srgbClr val="003399"/>
                </a:solidFill>
                <a:latin typeface="Arial" charset="0"/>
                <a:ea typeface="ＭＳ Ｐゴシック" charset="0"/>
              </a:defRPr>
            </a:lvl3pPr>
            <a:lvl4pPr marL="1600200" indent="-228600" defTabSz="908050">
              <a:defRPr sz="4000" b="1">
                <a:solidFill>
                  <a:srgbClr val="003399"/>
                </a:solidFill>
                <a:latin typeface="Arial" charset="0"/>
                <a:ea typeface="ＭＳ Ｐゴシック" charset="0"/>
              </a:defRPr>
            </a:lvl4pPr>
            <a:lvl5pPr marL="2057400" indent="-228600" defTabSz="908050">
              <a:defRPr sz="4000" b="1">
                <a:solidFill>
                  <a:srgbClr val="003399"/>
                </a:solidFill>
                <a:latin typeface="Arial" charset="0"/>
                <a:ea typeface="ＭＳ Ｐゴシック" charset="0"/>
              </a:defRPr>
            </a:lvl5pPr>
            <a:lvl6pPr marL="2514600" indent="-228600" defTabSz="908050" eaLnBrk="0" fontAlgn="base" hangingPunct="0">
              <a:spcBef>
                <a:spcPct val="0"/>
              </a:spcBef>
              <a:spcAft>
                <a:spcPct val="0"/>
              </a:spcAft>
              <a:defRPr sz="4000" b="1">
                <a:solidFill>
                  <a:srgbClr val="003399"/>
                </a:solidFill>
                <a:latin typeface="Arial" charset="0"/>
                <a:ea typeface="ＭＳ Ｐゴシック" charset="0"/>
              </a:defRPr>
            </a:lvl6pPr>
            <a:lvl7pPr marL="2971800" indent="-228600" defTabSz="908050" eaLnBrk="0" fontAlgn="base" hangingPunct="0">
              <a:spcBef>
                <a:spcPct val="0"/>
              </a:spcBef>
              <a:spcAft>
                <a:spcPct val="0"/>
              </a:spcAft>
              <a:defRPr sz="4000" b="1">
                <a:solidFill>
                  <a:srgbClr val="003399"/>
                </a:solidFill>
                <a:latin typeface="Arial" charset="0"/>
                <a:ea typeface="ＭＳ Ｐゴシック" charset="0"/>
              </a:defRPr>
            </a:lvl7pPr>
            <a:lvl8pPr marL="3429000" indent="-228600" defTabSz="908050" eaLnBrk="0" fontAlgn="base" hangingPunct="0">
              <a:spcBef>
                <a:spcPct val="0"/>
              </a:spcBef>
              <a:spcAft>
                <a:spcPct val="0"/>
              </a:spcAft>
              <a:defRPr sz="4000" b="1">
                <a:solidFill>
                  <a:srgbClr val="003399"/>
                </a:solidFill>
                <a:latin typeface="Arial" charset="0"/>
                <a:ea typeface="ＭＳ Ｐゴシック" charset="0"/>
              </a:defRPr>
            </a:lvl8pPr>
            <a:lvl9pPr marL="3886200" indent="-228600" defTabSz="908050" eaLnBrk="0" fontAlgn="base" hangingPunct="0">
              <a:spcBef>
                <a:spcPct val="0"/>
              </a:spcBef>
              <a:spcAft>
                <a:spcPct val="0"/>
              </a:spcAft>
              <a:defRPr sz="4000" b="1">
                <a:solidFill>
                  <a:srgbClr val="003399"/>
                </a:solidFill>
                <a:latin typeface="Arial" charset="0"/>
                <a:ea typeface="ＭＳ Ｐゴシック" charset="0"/>
              </a:defRPr>
            </a:lvl9pPr>
          </a:lstStyle>
          <a:p>
            <a:pPr algn="ctr"/>
            <a:r>
              <a:rPr lang="en-US" sz="6000" dirty="0" smtClean="0">
                <a:solidFill>
                  <a:schemeClr val="tx1"/>
                </a:solidFill>
                <a:latin typeface="Calibri" charset="0"/>
                <a:cs typeface="Calibri" charset="0"/>
              </a:rPr>
              <a:t>Hein </a:t>
            </a:r>
            <a:r>
              <a:rPr lang="en-US" sz="6000" dirty="0" smtClean="0">
                <a:solidFill>
                  <a:schemeClr val="tx1"/>
                </a:solidFill>
                <a:latin typeface="Calibri" charset="0"/>
                <a:cs typeface="Calibri" charset="0"/>
              </a:rPr>
              <a:t>H. </a:t>
            </a:r>
            <a:r>
              <a:rPr lang="en-US" sz="6000" dirty="0" smtClean="0">
                <a:solidFill>
                  <a:schemeClr val="tx1"/>
                </a:solidFill>
                <a:latin typeface="Calibri" charset="0"/>
                <a:cs typeface="Calibri" charset="0"/>
              </a:rPr>
              <a:t>Aung</a:t>
            </a:r>
            <a:endParaRPr lang="en-US" sz="6000" dirty="0">
              <a:solidFill>
                <a:schemeClr val="tx1"/>
              </a:solidFill>
              <a:latin typeface="Calibri" charset="0"/>
              <a:cs typeface="Calibri" charset="0"/>
            </a:endParaRPr>
          </a:p>
        </p:txBody>
      </p:sp>
      <p:sp>
        <p:nvSpPr>
          <p:cNvPr id="2054" name="Text Box 3"/>
          <p:cNvSpPr txBox="1">
            <a:spLocks noChangeArrowheads="1"/>
          </p:cNvSpPr>
          <p:nvPr/>
        </p:nvSpPr>
        <p:spPr bwMode="auto">
          <a:xfrm>
            <a:off x="202644" y="5557972"/>
            <a:ext cx="12565063" cy="42284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457200" tIns="45267" rIns="419070" bIns="45267">
            <a:spAutoFit/>
          </a:bodyPr>
          <a:lstStyle>
            <a:lvl1pPr defTabSz="908050">
              <a:defRPr sz="4000" b="1">
                <a:solidFill>
                  <a:srgbClr val="003399"/>
                </a:solidFill>
                <a:latin typeface="Arial" charset="0"/>
                <a:ea typeface="ＭＳ Ｐゴシック" charset="0"/>
              </a:defRPr>
            </a:lvl1pPr>
            <a:lvl2pPr marL="742950" indent="-285750" defTabSz="908050">
              <a:defRPr sz="4000" b="1">
                <a:solidFill>
                  <a:srgbClr val="003399"/>
                </a:solidFill>
                <a:latin typeface="Arial" charset="0"/>
                <a:ea typeface="ＭＳ Ｐゴシック" charset="0"/>
              </a:defRPr>
            </a:lvl2pPr>
            <a:lvl3pPr marL="1143000" indent="-228600" defTabSz="908050">
              <a:defRPr sz="4000" b="1">
                <a:solidFill>
                  <a:srgbClr val="003399"/>
                </a:solidFill>
                <a:latin typeface="Arial" charset="0"/>
                <a:ea typeface="ＭＳ Ｐゴシック" charset="0"/>
              </a:defRPr>
            </a:lvl3pPr>
            <a:lvl4pPr marL="1600200" indent="-228600" defTabSz="908050">
              <a:defRPr sz="4000" b="1">
                <a:solidFill>
                  <a:srgbClr val="003399"/>
                </a:solidFill>
                <a:latin typeface="Arial" charset="0"/>
                <a:ea typeface="ＭＳ Ｐゴシック" charset="0"/>
              </a:defRPr>
            </a:lvl4pPr>
            <a:lvl5pPr marL="2057400" indent="-228600" defTabSz="908050">
              <a:defRPr sz="4000" b="1">
                <a:solidFill>
                  <a:srgbClr val="003399"/>
                </a:solidFill>
                <a:latin typeface="Arial" charset="0"/>
                <a:ea typeface="ＭＳ Ｐゴシック" charset="0"/>
              </a:defRPr>
            </a:lvl5pPr>
            <a:lvl6pPr marL="2514600" indent="-228600" defTabSz="908050" eaLnBrk="0" fontAlgn="base" hangingPunct="0">
              <a:spcBef>
                <a:spcPct val="0"/>
              </a:spcBef>
              <a:spcAft>
                <a:spcPct val="0"/>
              </a:spcAft>
              <a:defRPr sz="4000" b="1">
                <a:solidFill>
                  <a:srgbClr val="003399"/>
                </a:solidFill>
                <a:latin typeface="Arial" charset="0"/>
                <a:ea typeface="ＭＳ Ｐゴシック" charset="0"/>
              </a:defRPr>
            </a:lvl6pPr>
            <a:lvl7pPr marL="2971800" indent="-228600" defTabSz="908050" eaLnBrk="0" fontAlgn="base" hangingPunct="0">
              <a:spcBef>
                <a:spcPct val="0"/>
              </a:spcBef>
              <a:spcAft>
                <a:spcPct val="0"/>
              </a:spcAft>
              <a:defRPr sz="4000" b="1">
                <a:solidFill>
                  <a:srgbClr val="003399"/>
                </a:solidFill>
                <a:latin typeface="Arial" charset="0"/>
                <a:ea typeface="ＭＳ Ｐゴシック" charset="0"/>
              </a:defRPr>
            </a:lvl7pPr>
            <a:lvl8pPr marL="3429000" indent="-228600" defTabSz="908050" eaLnBrk="0" fontAlgn="base" hangingPunct="0">
              <a:spcBef>
                <a:spcPct val="0"/>
              </a:spcBef>
              <a:spcAft>
                <a:spcPct val="0"/>
              </a:spcAft>
              <a:defRPr sz="4000" b="1">
                <a:solidFill>
                  <a:srgbClr val="003399"/>
                </a:solidFill>
                <a:latin typeface="Arial" charset="0"/>
                <a:ea typeface="ＭＳ Ｐゴシック" charset="0"/>
              </a:defRPr>
            </a:lvl8pPr>
            <a:lvl9pPr marL="3886200" indent="-228600" defTabSz="908050" eaLnBrk="0" fontAlgn="base" hangingPunct="0">
              <a:spcBef>
                <a:spcPct val="0"/>
              </a:spcBef>
              <a:spcAft>
                <a:spcPct val="0"/>
              </a:spcAft>
              <a:defRPr sz="4000" b="1">
                <a:solidFill>
                  <a:srgbClr val="003399"/>
                </a:solidFill>
                <a:latin typeface="Arial" charset="0"/>
                <a:ea typeface="ＭＳ Ｐゴシック" charset="0"/>
              </a:defRPr>
            </a:lvl9pPr>
          </a:lstStyle>
          <a:p>
            <a:pPr algn="just"/>
            <a:r>
              <a:rPr lang="en-US" sz="4800" dirty="0" smtClean="0">
                <a:solidFill>
                  <a:srgbClr val="000099"/>
                </a:solidFill>
                <a:latin typeface="+mj-lt"/>
                <a:cs typeface="Calibri" charset="0"/>
              </a:rPr>
              <a:t>Introduction</a:t>
            </a:r>
            <a:endParaRPr lang="en-US" sz="4800" dirty="0">
              <a:solidFill>
                <a:srgbClr val="000099"/>
              </a:solidFill>
              <a:latin typeface="+mj-lt"/>
              <a:cs typeface="Calibri" charset="0"/>
            </a:endParaRPr>
          </a:p>
          <a:p>
            <a:pPr algn="just">
              <a:spcBef>
                <a:spcPts val="2538"/>
              </a:spcBef>
            </a:pPr>
            <a:r>
              <a:rPr lang="en-US" dirty="0">
                <a:solidFill>
                  <a:schemeClr val="tx1"/>
                </a:solidFill>
                <a:latin typeface="+mn-lt"/>
                <a:cs typeface="Calibri" charset="0"/>
              </a:rPr>
              <a:t>	</a:t>
            </a:r>
            <a:r>
              <a:rPr lang="en-US" sz="3200" b="0" dirty="0" smtClean="0">
                <a:solidFill>
                  <a:schemeClr val="tx1"/>
                </a:solidFill>
                <a:latin typeface="+mn-lt"/>
                <a:cs typeface="Calibri" charset="0"/>
              </a:rPr>
              <a:t>Currently, most of the game world environments are hand-crafted by game designers</a:t>
            </a:r>
            <a:r>
              <a:rPr lang="en-US" sz="3200" b="0" dirty="0">
                <a:solidFill>
                  <a:schemeClr val="tx1"/>
                </a:solidFill>
                <a:latin typeface="+mn-lt"/>
                <a:cs typeface="Calibri" charset="0"/>
              </a:rPr>
              <a:t>. This greatly limits the extent to which the player can travel </a:t>
            </a:r>
            <a:r>
              <a:rPr lang="en-US" sz="3200" b="0" dirty="0" smtClean="0">
                <a:solidFill>
                  <a:schemeClr val="tx1"/>
                </a:solidFill>
                <a:latin typeface="+mn-lt"/>
                <a:cs typeface="Calibri" charset="0"/>
              </a:rPr>
              <a:t>around since </a:t>
            </a:r>
            <a:r>
              <a:rPr lang="en-US" sz="3200" b="0" dirty="0">
                <a:solidFill>
                  <a:schemeClr val="tx1"/>
                </a:solidFill>
                <a:latin typeface="+mn-lt"/>
                <a:cs typeface="Calibri" charset="0"/>
              </a:rPr>
              <a:t>the human designer can only build the static game worlds to a limited extent. </a:t>
            </a:r>
            <a:r>
              <a:rPr lang="en-US" sz="3200" b="0" dirty="0" smtClean="0">
                <a:solidFill>
                  <a:schemeClr val="tx1"/>
                </a:solidFill>
                <a:latin typeface="+mn-lt"/>
                <a:cs typeface="Calibri" charset="0"/>
              </a:rPr>
              <a:t>However, being </a:t>
            </a:r>
            <a:r>
              <a:rPr lang="en-US" sz="3200" b="0" dirty="0">
                <a:solidFill>
                  <a:schemeClr val="tx1"/>
                </a:solidFill>
                <a:latin typeface="+mn-lt"/>
                <a:cs typeface="Calibri" charset="0"/>
              </a:rPr>
              <a:t>able to train machine learning algorithms to learn about terrains is going to allow </a:t>
            </a:r>
            <a:r>
              <a:rPr lang="en-US" sz="3200" b="0" dirty="0" smtClean="0">
                <a:solidFill>
                  <a:schemeClr val="tx1"/>
                </a:solidFill>
                <a:latin typeface="+mn-lt"/>
                <a:cs typeface="Calibri" charset="0"/>
              </a:rPr>
              <a:t>the game </a:t>
            </a:r>
            <a:r>
              <a:rPr lang="en-US" sz="3200" b="0" dirty="0">
                <a:solidFill>
                  <a:schemeClr val="tx1"/>
                </a:solidFill>
                <a:latin typeface="+mn-lt"/>
                <a:cs typeface="Calibri" charset="0"/>
              </a:rPr>
              <a:t>to dynamically generate new areas in the game. </a:t>
            </a:r>
            <a:endParaRPr lang="en-US" sz="3200" b="0" dirty="0">
              <a:latin typeface="+mn-lt"/>
              <a:cs typeface="Calibri" charset="0"/>
            </a:endParaRPr>
          </a:p>
        </p:txBody>
      </p:sp>
      <p:sp>
        <p:nvSpPr>
          <p:cNvPr id="2055" name="Text Box 15"/>
          <p:cNvSpPr txBox="1">
            <a:spLocks noChangeArrowheads="1"/>
          </p:cNvSpPr>
          <p:nvPr/>
        </p:nvSpPr>
        <p:spPr bwMode="auto">
          <a:xfrm>
            <a:off x="13300075" y="19029363"/>
            <a:ext cx="182563" cy="8461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526" tIns="45267" rIns="90526" bIns="45267">
            <a:spAutoFit/>
          </a:bodyPr>
          <a:lstStyle>
            <a:lvl1pPr defTabSz="908050">
              <a:defRPr sz="4000" b="1">
                <a:solidFill>
                  <a:srgbClr val="003399"/>
                </a:solidFill>
                <a:latin typeface="Arial" charset="0"/>
                <a:ea typeface="ＭＳ Ｐゴシック" charset="0"/>
              </a:defRPr>
            </a:lvl1pPr>
            <a:lvl2pPr marL="742950" indent="-285750" defTabSz="908050">
              <a:defRPr sz="4000" b="1">
                <a:solidFill>
                  <a:srgbClr val="003399"/>
                </a:solidFill>
                <a:latin typeface="Arial" charset="0"/>
                <a:ea typeface="ＭＳ Ｐゴシック" charset="0"/>
              </a:defRPr>
            </a:lvl2pPr>
            <a:lvl3pPr marL="1143000" indent="-228600" defTabSz="908050">
              <a:defRPr sz="4000" b="1">
                <a:solidFill>
                  <a:srgbClr val="003399"/>
                </a:solidFill>
                <a:latin typeface="Arial" charset="0"/>
                <a:ea typeface="ＭＳ Ｐゴシック" charset="0"/>
              </a:defRPr>
            </a:lvl3pPr>
            <a:lvl4pPr marL="1600200" indent="-228600" defTabSz="908050">
              <a:defRPr sz="4000" b="1">
                <a:solidFill>
                  <a:srgbClr val="003399"/>
                </a:solidFill>
                <a:latin typeface="Arial" charset="0"/>
                <a:ea typeface="ＭＳ Ｐゴシック" charset="0"/>
              </a:defRPr>
            </a:lvl4pPr>
            <a:lvl5pPr marL="2057400" indent="-228600" defTabSz="908050">
              <a:defRPr sz="4000" b="1">
                <a:solidFill>
                  <a:srgbClr val="003399"/>
                </a:solidFill>
                <a:latin typeface="Arial" charset="0"/>
                <a:ea typeface="ＭＳ Ｐゴシック" charset="0"/>
              </a:defRPr>
            </a:lvl5pPr>
            <a:lvl6pPr marL="2514600" indent="-228600" defTabSz="908050" eaLnBrk="0" fontAlgn="base" hangingPunct="0">
              <a:spcBef>
                <a:spcPct val="0"/>
              </a:spcBef>
              <a:spcAft>
                <a:spcPct val="0"/>
              </a:spcAft>
              <a:defRPr sz="4000" b="1">
                <a:solidFill>
                  <a:srgbClr val="003399"/>
                </a:solidFill>
                <a:latin typeface="Arial" charset="0"/>
                <a:ea typeface="ＭＳ Ｐゴシック" charset="0"/>
              </a:defRPr>
            </a:lvl6pPr>
            <a:lvl7pPr marL="2971800" indent="-228600" defTabSz="908050" eaLnBrk="0" fontAlgn="base" hangingPunct="0">
              <a:spcBef>
                <a:spcPct val="0"/>
              </a:spcBef>
              <a:spcAft>
                <a:spcPct val="0"/>
              </a:spcAft>
              <a:defRPr sz="4000" b="1">
                <a:solidFill>
                  <a:srgbClr val="003399"/>
                </a:solidFill>
                <a:latin typeface="Arial" charset="0"/>
                <a:ea typeface="ＭＳ Ｐゴシック" charset="0"/>
              </a:defRPr>
            </a:lvl7pPr>
            <a:lvl8pPr marL="3429000" indent="-228600" defTabSz="908050" eaLnBrk="0" fontAlgn="base" hangingPunct="0">
              <a:spcBef>
                <a:spcPct val="0"/>
              </a:spcBef>
              <a:spcAft>
                <a:spcPct val="0"/>
              </a:spcAft>
              <a:defRPr sz="4000" b="1">
                <a:solidFill>
                  <a:srgbClr val="003399"/>
                </a:solidFill>
                <a:latin typeface="Arial" charset="0"/>
                <a:ea typeface="ＭＳ Ｐゴシック" charset="0"/>
              </a:defRPr>
            </a:lvl8pPr>
            <a:lvl9pPr marL="3886200" indent="-228600" defTabSz="908050" eaLnBrk="0" fontAlgn="base" hangingPunct="0">
              <a:spcBef>
                <a:spcPct val="0"/>
              </a:spcBef>
              <a:spcAft>
                <a:spcPct val="0"/>
              </a:spcAft>
              <a:defRPr sz="4000" b="1">
                <a:solidFill>
                  <a:srgbClr val="003399"/>
                </a:solidFill>
                <a:latin typeface="Arial" charset="0"/>
                <a:ea typeface="ＭＳ Ｐゴシック" charset="0"/>
              </a:defRPr>
            </a:lvl9pPr>
          </a:lstStyle>
          <a:p>
            <a:endParaRPr lang="en-US" sz="4900">
              <a:latin typeface="Calibri" charset="0"/>
              <a:cs typeface="Calibri" charset="0"/>
            </a:endParaRPr>
          </a:p>
        </p:txBody>
      </p:sp>
      <p:sp>
        <p:nvSpPr>
          <p:cNvPr id="2057" name="Text Box 88"/>
          <p:cNvSpPr txBox="1">
            <a:spLocks noChangeArrowheads="1"/>
          </p:cNvSpPr>
          <p:nvPr/>
        </p:nvSpPr>
        <p:spPr bwMode="auto">
          <a:xfrm>
            <a:off x="267518" y="17523276"/>
            <a:ext cx="13084298" cy="11070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457200" tIns="45267" rIns="457200" bIns="45267">
            <a:spAutoFit/>
          </a:bodyPr>
          <a:lstStyle>
            <a:lvl1pPr defTabSz="908050">
              <a:defRPr sz="4000" b="1">
                <a:solidFill>
                  <a:srgbClr val="003399"/>
                </a:solidFill>
                <a:latin typeface="Arial" charset="0"/>
                <a:ea typeface="ＭＳ Ｐゴシック" charset="0"/>
              </a:defRPr>
            </a:lvl1pPr>
            <a:lvl2pPr marL="742950" indent="-285750" defTabSz="908050">
              <a:defRPr sz="4000" b="1">
                <a:solidFill>
                  <a:srgbClr val="003399"/>
                </a:solidFill>
                <a:latin typeface="Arial" charset="0"/>
                <a:ea typeface="ＭＳ Ｐゴシック" charset="0"/>
              </a:defRPr>
            </a:lvl2pPr>
            <a:lvl3pPr marL="1143000" indent="-228600" defTabSz="908050">
              <a:defRPr sz="4000" b="1">
                <a:solidFill>
                  <a:srgbClr val="003399"/>
                </a:solidFill>
                <a:latin typeface="Arial" charset="0"/>
                <a:ea typeface="ＭＳ Ｐゴシック" charset="0"/>
              </a:defRPr>
            </a:lvl3pPr>
            <a:lvl4pPr marL="1600200" indent="-228600" defTabSz="908050">
              <a:defRPr sz="4000" b="1">
                <a:solidFill>
                  <a:srgbClr val="003399"/>
                </a:solidFill>
                <a:latin typeface="Arial" charset="0"/>
                <a:ea typeface="ＭＳ Ｐゴシック" charset="0"/>
              </a:defRPr>
            </a:lvl4pPr>
            <a:lvl5pPr marL="2057400" indent="-228600" defTabSz="908050">
              <a:defRPr sz="4000" b="1">
                <a:solidFill>
                  <a:srgbClr val="003399"/>
                </a:solidFill>
                <a:latin typeface="Arial" charset="0"/>
                <a:ea typeface="ＭＳ Ｐゴシック" charset="0"/>
              </a:defRPr>
            </a:lvl5pPr>
            <a:lvl6pPr marL="2514600" indent="-228600" defTabSz="908050" eaLnBrk="0" fontAlgn="base" hangingPunct="0">
              <a:spcBef>
                <a:spcPct val="0"/>
              </a:spcBef>
              <a:spcAft>
                <a:spcPct val="0"/>
              </a:spcAft>
              <a:defRPr sz="4000" b="1">
                <a:solidFill>
                  <a:srgbClr val="003399"/>
                </a:solidFill>
                <a:latin typeface="Arial" charset="0"/>
                <a:ea typeface="ＭＳ Ｐゴシック" charset="0"/>
              </a:defRPr>
            </a:lvl6pPr>
            <a:lvl7pPr marL="2971800" indent="-228600" defTabSz="908050" eaLnBrk="0" fontAlgn="base" hangingPunct="0">
              <a:spcBef>
                <a:spcPct val="0"/>
              </a:spcBef>
              <a:spcAft>
                <a:spcPct val="0"/>
              </a:spcAft>
              <a:defRPr sz="4000" b="1">
                <a:solidFill>
                  <a:srgbClr val="003399"/>
                </a:solidFill>
                <a:latin typeface="Arial" charset="0"/>
                <a:ea typeface="ＭＳ Ｐゴシック" charset="0"/>
              </a:defRPr>
            </a:lvl7pPr>
            <a:lvl8pPr marL="3429000" indent="-228600" defTabSz="908050" eaLnBrk="0" fontAlgn="base" hangingPunct="0">
              <a:spcBef>
                <a:spcPct val="0"/>
              </a:spcBef>
              <a:spcAft>
                <a:spcPct val="0"/>
              </a:spcAft>
              <a:defRPr sz="4000" b="1">
                <a:solidFill>
                  <a:srgbClr val="003399"/>
                </a:solidFill>
                <a:latin typeface="Arial" charset="0"/>
                <a:ea typeface="ＭＳ Ｐゴシック" charset="0"/>
              </a:defRPr>
            </a:lvl8pPr>
            <a:lvl9pPr marL="3886200" indent="-228600" defTabSz="908050" eaLnBrk="0" fontAlgn="base" hangingPunct="0">
              <a:spcBef>
                <a:spcPct val="0"/>
              </a:spcBef>
              <a:spcAft>
                <a:spcPct val="0"/>
              </a:spcAft>
              <a:defRPr sz="4000" b="1">
                <a:solidFill>
                  <a:srgbClr val="003399"/>
                </a:solidFill>
                <a:latin typeface="Arial" charset="0"/>
                <a:ea typeface="ＭＳ Ｐゴシック" charset="0"/>
              </a:defRPr>
            </a:lvl9pPr>
          </a:lstStyle>
          <a:p>
            <a:pPr algn="just"/>
            <a:r>
              <a:rPr lang="en-US" sz="3200" b="0" dirty="0">
                <a:solidFill>
                  <a:schemeClr val="tx1"/>
                </a:solidFill>
                <a:latin typeface="+mn-lt"/>
                <a:cs typeface="Calibri" charset="0"/>
              </a:rPr>
              <a:t>Figure </a:t>
            </a:r>
            <a:r>
              <a:rPr lang="en-US" sz="3200" b="0" dirty="0" smtClean="0">
                <a:solidFill>
                  <a:schemeClr val="tx1"/>
                </a:solidFill>
                <a:latin typeface="+mn-lt"/>
                <a:cs typeface="Calibri" charset="0"/>
              </a:rPr>
              <a:t>1: </a:t>
            </a:r>
            <a:r>
              <a:rPr lang="en-US" sz="3200" b="0" dirty="0" smtClean="0">
                <a:solidFill>
                  <a:schemeClr val="tx1"/>
                </a:solidFill>
                <a:latin typeface="+mn-lt"/>
                <a:cs typeface="Calibri" charset="0"/>
              </a:rPr>
              <a:t>No Man Sky, one of the games that uses procedural generation of terrains and has never-ending environment.</a:t>
            </a:r>
            <a:endParaRPr lang="en-US" sz="3200" b="0" dirty="0">
              <a:solidFill>
                <a:schemeClr val="tx1"/>
              </a:solidFill>
              <a:latin typeface="+mn-lt"/>
              <a:cs typeface="Calibri" charset="0"/>
            </a:endParaRPr>
          </a:p>
        </p:txBody>
      </p:sp>
      <p:sp>
        <p:nvSpPr>
          <p:cNvPr id="2058" name="Text Box 126"/>
          <p:cNvSpPr txBox="1">
            <a:spLocks noChangeArrowheads="1"/>
          </p:cNvSpPr>
          <p:nvPr/>
        </p:nvSpPr>
        <p:spPr bwMode="auto">
          <a:xfrm>
            <a:off x="617775" y="31013706"/>
            <a:ext cx="11734800" cy="10763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419070" tIns="45267" rIns="419070" bIns="45267">
            <a:spAutoFit/>
          </a:bodyPr>
          <a:lstStyle>
            <a:lvl1pPr defTabSz="908050">
              <a:defRPr sz="4000" b="1">
                <a:solidFill>
                  <a:srgbClr val="003399"/>
                </a:solidFill>
                <a:latin typeface="Arial" charset="0"/>
                <a:ea typeface="ＭＳ Ｐゴシック" charset="0"/>
              </a:defRPr>
            </a:lvl1pPr>
            <a:lvl2pPr marL="742950" indent="-285750" defTabSz="908050">
              <a:defRPr sz="4000" b="1">
                <a:solidFill>
                  <a:srgbClr val="003399"/>
                </a:solidFill>
                <a:latin typeface="Arial" charset="0"/>
                <a:ea typeface="ＭＳ Ｐゴシック" charset="0"/>
              </a:defRPr>
            </a:lvl2pPr>
            <a:lvl3pPr marL="1143000" indent="-228600" defTabSz="908050">
              <a:defRPr sz="4000" b="1">
                <a:solidFill>
                  <a:srgbClr val="003399"/>
                </a:solidFill>
                <a:latin typeface="Arial" charset="0"/>
                <a:ea typeface="ＭＳ Ｐゴシック" charset="0"/>
              </a:defRPr>
            </a:lvl3pPr>
            <a:lvl4pPr marL="1600200" indent="-228600" defTabSz="908050">
              <a:defRPr sz="4000" b="1">
                <a:solidFill>
                  <a:srgbClr val="003399"/>
                </a:solidFill>
                <a:latin typeface="Arial" charset="0"/>
                <a:ea typeface="ＭＳ Ｐゴシック" charset="0"/>
              </a:defRPr>
            </a:lvl4pPr>
            <a:lvl5pPr marL="2057400" indent="-228600" defTabSz="908050">
              <a:defRPr sz="4000" b="1">
                <a:solidFill>
                  <a:srgbClr val="003399"/>
                </a:solidFill>
                <a:latin typeface="Arial" charset="0"/>
                <a:ea typeface="ＭＳ Ｐゴシック" charset="0"/>
              </a:defRPr>
            </a:lvl5pPr>
            <a:lvl6pPr marL="2514600" indent="-228600" defTabSz="908050" eaLnBrk="0" fontAlgn="base" hangingPunct="0">
              <a:spcBef>
                <a:spcPct val="0"/>
              </a:spcBef>
              <a:spcAft>
                <a:spcPct val="0"/>
              </a:spcAft>
              <a:defRPr sz="4000" b="1">
                <a:solidFill>
                  <a:srgbClr val="003399"/>
                </a:solidFill>
                <a:latin typeface="Arial" charset="0"/>
                <a:ea typeface="ＭＳ Ｐゴシック" charset="0"/>
              </a:defRPr>
            </a:lvl6pPr>
            <a:lvl7pPr marL="2971800" indent="-228600" defTabSz="908050" eaLnBrk="0" fontAlgn="base" hangingPunct="0">
              <a:spcBef>
                <a:spcPct val="0"/>
              </a:spcBef>
              <a:spcAft>
                <a:spcPct val="0"/>
              </a:spcAft>
              <a:defRPr sz="4000" b="1">
                <a:solidFill>
                  <a:srgbClr val="003399"/>
                </a:solidFill>
                <a:latin typeface="Arial" charset="0"/>
                <a:ea typeface="ＭＳ Ｐゴシック" charset="0"/>
              </a:defRPr>
            </a:lvl7pPr>
            <a:lvl8pPr marL="3429000" indent="-228600" defTabSz="908050" eaLnBrk="0" fontAlgn="base" hangingPunct="0">
              <a:spcBef>
                <a:spcPct val="0"/>
              </a:spcBef>
              <a:spcAft>
                <a:spcPct val="0"/>
              </a:spcAft>
              <a:defRPr sz="4000" b="1">
                <a:solidFill>
                  <a:srgbClr val="003399"/>
                </a:solidFill>
                <a:latin typeface="Arial" charset="0"/>
                <a:ea typeface="ＭＳ Ｐゴシック" charset="0"/>
              </a:defRPr>
            </a:lvl8pPr>
            <a:lvl9pPr marL="3886200" indent="-228600" defTabSz="908050" eaLnBrk="0" fontAlgn="base" hangingPunct="0">
              <a:spcBef>
                <a:spcPct val="0"/>
              </a:spcBef>
              <a:spcAft>
                <a:spcPct val="0"/>
              </a:spcAft>
              <a:defRPr sz="4000" b="1">
                <a:solidFill>
                  <a:srgbClr val="003399"/>
                </a:solidFill>
                <a:latin typeface="Arial" charset="0"/>
                <a:ea typeface="ＭＳ Ｐゴシック" charset="0"/>
              </a:defRPr>
            </a:lvl9pPr>
          </a:lstStyle>
          <a:p>
            <a:r>
              <a:rPr lang="en-US" sz="3200" b="0" dirty="0">
                <a:solidFill>
                  <a:schemeClr val="tx1"/>
                </a:solidFill>
                <a:latin typeface="+mn-lt"/>
                <a:cs typeface="Calibri" charset="0"/>
              </a:rPr>
              <a:t>Figure </a:t>
            </a:r>
            <a:r>
              <a:rPr lang="en-US" sz="3200" b="0" dirty="0" smtClean="0">
                <a:solidFill>
                  <a:schemeClr val="tx1"/>
                </a:solidFill>
                <a:latin typeface="+mn-lt"/>
                <a:cs typeface="Calibri" charset="0"/>
              </a:rPr>
              <a:t>2: 4 categories are chosen. (1)cracked ground, (2)pebbles, (3)grass, (4) pavement as datasets</a:t>
            </a:r>
            <a:endParaRPr lang="en-US" sz="3200" b="0" dirty="0">
              <a:solidFill>
                <a:schemeClr val="tx1"/>
              </a:solidFill>
              <a:latin typeface="+mn-lt"/>
              <a:cs typeface="Calibri" charset="0"/>
            </a:endParaRPr>
          </a:p>
        </p:txBody>
      </p:sp>
      <p:sp>
        <p:nvSpPr>
          <p:cNvPr id="2062" name="Text Box 229"/>
          <p:cNvSpPr txBox="1">
            <a:spLocks noChangeArrowheads="1"/>
          </p:cNvSpPr>
          <p:nvPr/>
        </p:nvSpPr>
        <p:spPr bwMode="auto">
          <a:xfrm>
            <a:off x="13814424" y="13073804"/>
            <a:ext cx="12734449" cy="2061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419070" tIns="45267" rIns="419070" bIns="45267">
            <a:spAutoFit/>
          </a:bodyPr>
          <a:lstStyle>
            <a:lvl1pPr defTabSz="908050">
              <a:defRPr sz="4000" b="1">
                <a:solidFill>
                  <a:srgbClr val="003399"/>
                </a:solidFill>
                <a:latin typeface="Arial" charset="0"/>
                <a:ea typeface="ＭＳ Ｐゴシック" charset="0"/>
              </a:defRPr>
            </a:lvl1pPr>
            <a:lvl2pPr marL="742950" indent="-285750" defTabSz="908050">
              <a:defRPr sz="4000" b="1">
                <a:solidFill>
                  <a:srgbClr val="003399"/>
                </a:solidFill>
                <a:latin typeface="Arial" charset="0"/>
                <a:ea typeface="ＭＳ Ｐゴシック" charset="0"/>
              </a:defRPr>
            </a:lvl2pPr>
            <a:lvl3pPr marL="1143000" indent="-228600" defTabSz="908050">
              <a:defRPr sz="4000" b="1">
                <a:solidFill>
                  <a:srgbClr val="003399"/>
                </a:solidFill>
                <a:latin typeface="Arial" charset="0"/>
                <a:ea typeface="ＭＳ Ｐゴシック" charset="0"/>
              </a:defRPr>
            </a:lvl3pPr>
            <a:lvl4pPr marL="1600200" indent="-228600" defTabSz="908050">
              <a:defRPr sz="4000" b="1">
                <a:solidFill>
                  <a:srgbClr val="003399"/>
                </a:solidFill>
                <a:latin typeface="Arial" charset="0"/>
                <a:ea typeface="ＭＳ Ｐゴシック" charset="0"/>
              </a:defRPr>
            </a:lvl4pPr>
            <a:lvl5pPr marL="2057400" indent="-228600" defTabSz="908050">
              <a:defRPr sz="4000" b="1">
                <a:solidFill>
                  <a:srgbClr val="003399"/>
                </a:solidFill>
                <a:latin typeface="Arial" charset="0"/>
                <a:ea typeface="ＭＳ Ｐゴシック" charset="0"/>
              </a:defRPr>
            </a:lvl5pPr>
            <a:lvl6pPr marL="2514600" indent="-228600" defTabSz="908050" eaLnBrk="0" fontAlgn="base" hangingPunct="0">
              <a:spcBef>
                <a:spcPct val="0"/>
              </a:spcBef>
              <a:spcAft>
                <a:spcPct val="0"/>
              </a:spcAft>
              <a:defRPr sz="4000" b="1">
                <a:solidFill>
                  <a:srgbClr val="003399"/>
                </a:solidFill>
                <a:latin typeface="Arial" charset="0"/>
                <a:ea typeface="ＭＳ Ｐゴシック" charset="0"/>
              </a:defRPr>
            </a:lvl6pPr>
            <a:lvl7pPr marL="2971800" indent="-228600" defTabSz="908050" eaLnBrk="0" fontAlgn="base" hangingPunct="0">
              <a:spcBef>
                <a:spcPct val="0"/>
              </a:spcBef>
              <a:spcAft>
                <a:spcPct val="0"/>
              </a:spcAft>
              <a:defRPr sz="4000" b="1">
                <a:solidFill>
                  <a:srgbClr val="003399"/>
                </a:solidFill>
                <a:latin typeface="Arial" charset="0"/>
                <a:ea typeface="ＭＳ Ｐゴシック" charset="0"/>
              </a:defRPr>
            </a:lvl7pPr>
            <a:lvl8pPr marL="3429000" indent="-228600" defTabSz="908050" eaLnBrk="0" fontAlgn="base" hangingPunct="0">
              <a:spcBef>
                <a:spcPct val="0"/>
              </a:spcBef>
              <a:spcAft>
                <a:spcPct val="0"/>
              </a:spcAft>
              <a:defRPr sz="4000" b="1">
                <a:solidFill>
                  <a:srgbClr val="003399"/>
                </a:solidFill>
                <a:latin typeface="Arial" charset="0"/>
                <a:ea typeface="ＭＳ Ｐゴシック" charset="0"/>
              </a:defRPr>
            </a:lvl8pPr>
            <a:lvl9pPr marL="3886200" indent="-228600" defTabSz="908050" eaLnBrk="0" fontAlgn="base" hangingPunct="0">
              <a:spcBef>
                <a:spcPct val="0"/>
              </a:spcBef>
              <a:spcAft>
                <a:spcPct val="0"/>
              </a:spcAft>
              <a:defRPr sz="4000" b="1">
                <a:solidFill>
                  <a:srgbClr val="003399"/>
                </a:solidFill>
                <a:latin typeface="Arial" charset="0"/>
                <a:ea typeface="ＭＳ Ｐゴシック" charset="0"/>
              </a:defRPr>
            </a:lvl9pPr>
          </a:lstStyle>
          <a:p>
            <a:pPr algn="just"/>
            <a:r>
              <a:rPr lang="en-US" sz="3200" b="0" dirty="0">
                <a:solidFill>
                  <a:schemeClr val="tx1"/>
                </a:solidFill>
                <a:latin typeface="+mn-lt"/>
                <a:cs typeface="Calibri" charset="0"/>
              </a:rPr>
              <a:t>Figure 3. </a:t>
            </a:r>
            <a:r>
              <a:rPr lang="en-US" sz="3200" b="0" dirty="0" smtClean="0">
                <a:solidFill>
                  <a:schemeClr val="tx1"/>
                </a:solidFill>
                <a:latin typeface="+mn-lt"/>
                <a:cs typeface="Calibri" charset="0"/>
              </a:rPr>
              <a:t>Generative Adversarial Network (conceptual</a:t>
            </a:r>
            <a:r>
              <a:rPr lang="en-US" sz="3200" b="0" dirty="0" smtClean="0">
                <a:solidFill>
                  <a:schemeClr val="tx1"/>
                </a:solidFill>
                <a:latin typeface="+mn-lt"/>
                <a:cs typeface="Calibri" charset="0"/>
              </a:rPr>
              <a:t>) [1][2][3][4] </a:t>
            </a:r>
            <a:r>
              <a:rPr lang="en-US" sz="3200" b="0" dirty="0" smtClean="0">
                <a:solidFill>
                  <a:schemeClr val="tx1"/>
                </a:solidFill>
                <a:latin typeface="+mn-lt"/>
                <a:cs typeface="Calibri" charset="0"/>
              </a:rPr>
              <a:t>Generator creates </a:t>
            </a:r>
            <a:r>
              <a:rPr lang="en-US" sz="3200" b="0" dirty="0" smtClean="0">
                <a:solidFill>
                  <a:schemeClr val="tx1"/>
                </a:solidFill>
                <a:latin typeface="+mn-lt"/>
                <a:cs typeface="Calibri" charset="0"/>
              </a:rPr>
              <a:t>image with random pixels and </a:t>
            </a:r>
            <a:r>
              <a:rPr lang="en-US" sz="3200" b="0" dirty="0" smtClean="0">
                <a:solidFill>
                  <a:schemeClr val="tx1"/>
                </a:solidFill>
                <a:latin typeface="+mn-lt"/>
                <a:cs typeface="Calibri" charset="0"/>
              </a:rPr>
              <a:t>they are sent into the discriminator. The discriminator will </a:t>
            </a:r>
            <a:r>
              <a:rPr lang="en-US" sz="3200" b="0" dirty="0">
                <a:solidFill>
                  <a:schemeClr val="tx1"/>
                </a:solidFill>
                <a:latin typeface="+mn-lt"/>
                <a:cs typeface="Calibri" charset="0"/>
              </a:rPr>
              <a:t>compare these </a:t>
            </a:r>
            <a:r>
              <a:rPr lang="en-US" sz="3200" b="0" dirty="0" smtClean="0">
                <a:solidFill>
                  <a:schemeClr val="tx1"/>
                </a:solidFill>
                <a:latin typeface="+mn-lt"/>
                <a:cs typeface="Calibri" charset="0"/>
              </a:rPr>
              <a:t>images </a:t>
            </a:r>
            <a:r>
              <a:rPr lang="en-US" sz="3200" b="0" dirty="0" smtClean="0">
                <a:solidFill>
                  <a:schemeClr val="tx1"/>
                </a:solidFill>
                <a:latin typeface="+mn-lt"/>
                <a:cs typeface="Calibri" charset="0"/>
              </a:rPr>
              <a:t>with real images and decide if </a:t>
            </a:r>
            <a:r>
              <a:rPr lang="en-US" sz="3200" b="0" dirty="0" smtClean="0">
                <a:solidFill>
                  <a:schemeClr val="tx1"/>
                </a:solidFill>
                <a:latin typeface="+mn-lt"/>
                <a:cs typeface="Calibri" charset="0"/>
              </a:rPr>
              <a:t>thy are fake or not.</a:t>
            </a:r>
            <a:endParaRPr lang="en-US" sz="3200" b="0" dirty="0">
              <a:solidFill>
                <a:schemeClr val="tx1"/>
              </a:solidFill>
              <a:latin typeface="+mn-lt"/>
              <a:cs typeface="Calibri" charset="0"/>
            </a:endParaRPr>
          </a:p>
        </p:txBody>
      </p:sp>
      <p:sp>
        <p:nvSpPr>
          <p:cNvPr id="2066" name="Text Box 233"/>
          <p:cNvSpPr txBox="1">
            <a:spLocks noChangeArrowheads="1"/>
          </p:cNvSpPr>
          <p:nvPr/>
        </p:nvSpPr>
        <p:spPr bwMode="auto">
          <a:xfrm>
            <a:off x="27185143" y="5645529"/>
            <a:ext cx="12274550" cy="36128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457200" tIns="45267" rIns="457200" bIns="45267">
            <a:spAutoFit/>
          </a:bodyPr>
          <a:lstStyle>
            <a:lvl1pPr defTabSz="908050">
              <a:defRPr sz="4000" b="1">
                <a:solidFill>
                  <a:srgbClr val="003399"/>
                </a:solidFill>
                <a:latin typeface="Arial" charset="0"/>
                <a:ea typeface="ＭＳ Ｐゴシック" charset="0"/>
              </a:defRPr>
            </a:lvl1pPr>
            <a:lvl2pPr marL="742950" indent="-285750" defTabSz="908050">
              <a:defRPr sz="4000" b="1">
                <a:solidFill>
                  <a:srgbClr val="003399"/>
                </a:solidFill>
                <a:latin typeface="Arial" charset="0"/>
                <a:ea typeface="ＭＳ Ｐゴシック" charset="0"/>
              </a:defRPr>
            </a:lvl2pPr>
            <a:lvl3pPr marL="1143000" indent="-228600" defTabSz="908050">
              <a:defRPr sz="4000" b="1">
                <a:solidFill>
                  <a:srgbClr val="003399"/>
                </a:solidFill>
                <a:latin typeface="Arial" charset="0"/>
                <a:ea typeface="ＭＳ Ｐゴシック" charset="0"/>
              </a:defRPr>
            </a:lvl3pPr>
            <a:lvl4pPr marL="1600200" indent="-228600" defTabSz="908050">
              <a:defRPr sz="4000" b="1">
                <a:solidFill>
                  <a:srgbClr val="003399"/>
                </a:solidFill>
                <a:latin typeface="Arial" charset="0"/>
                <a:ea typeface="ＭＳ Ｐゴシック" charset="0"/>
              </a:defRPr>
            </a:lvl4pPr>
            <a:lvl5pPr marL="2057400" indent="-228600" defTabSz="908050">
              <a:defRPr sz="4000" b="1">
                <a:solidFill>
                  <a:srgbClr val="003399"/>
                </a:solidFill>
                <a:latin typeface="Arial" charset="0"/>
                <a:ea typeface="ＭＳ Ｐゴシック" charset="0"/>
              </a:defRPr>
            </a:lvl5pPr>
            <a:lvl6pPr marL="2514600" indent="-228600" defTabSz="908050" eaLnBrk="0" fontAlgn="base" hangingPunct="0">
              <a:spcBef>
                <a:spcPct val="0"/>
              </a:spcBef>
              <a:spcAft>
                <a:spcPct val="0"/>
              </a:spcAft>
              <a:defRPr sz="4000" b="1">
                <a:solidFill>
                  <a:srgbClr val="003399"/>
                </a:solidFill>
                <a:latin typeface="Arial" charset="0"/>
                <a:ea typeface="ＭＳ Ｐゴシック" charset="0"/>
              </a:defRPr>
            </a:lvl6pPr>
            <a:lvl7pPr marL="2971800" indent="-228600" defTabSz="908050" eaLnBrk="0" fontAlgn="base" hangingPunct="0">
              <a:spcBef>
                <a:spcPct val="0"/>
              </a:spcBef>
              <a:spcAft>
                <a:spcPct val="0"/>
              </a:spcAft>
              <a:defRPr sz="4000" b="1">
                <a:solidFill>
                  <a:srgbClr val="003399"/>
                </a:solidFill>
                <a:latin typeface="Arial" charset="0"/>
                <a:ea typeface="ＭＳ Ｐゴシック" charset="0"/>
              </a:defRPr>
            </a:lvl7pPr>
            <a:lvl8pPr marL="3429000" indent="-228600" defTabSz="908050" eaLnBrk="0" fontAlgn="base" hangingPunct="0">
              <a:spcBef>
                <a:spcPct val="0"/>
              </a:spcBef>
              <a:spcAft>
                <a:spcPct val="0"/>
              </a:spcAft>
              <a:defRPr sz="4000" b="1">
                <a:solidFill>
                  <a:srgbClr val="003399"/>
                </a:solidFill>
                <a:latin typeface="Arial" charset="0"/>
                <a:ea typeface="ＭＳ Ｐゴシック" charset="0"/>
              </a:defRPr>
            </a:lvl8pPr>
            <a:lvl9pPr marL="3886200" indent="-228600" defTabSz="908050" eaLnBrk="0" fontAlgn="base" hangingPunct="0">
              <a:spcBef>
                <a:spcPct val="0"/>
              </a:spcBef>
              <a:spcAft>
                <a:spcPct val="0"/>
              </a:spcAft>
              <a:defRPr sz="4000" b="1">
                <a:solidFill>
                  <a:srgbClr val="003399"/>
                </a:solidFill>
                <a:latin typeface="Arial" charset="0"/>
                <a:ea typeface="ＭＳ Ｐゴシック" charset="0"/>
              </a:defRPr>
            </a:lvl9pPr>
          </a:lstStyle>
          <a:p>
            <a:pPr algn="just"/>
            <a:r>
              <a:rPr lang="en-US" sz="4800" dirty="0" smtClean="0">
                <a:solidFill>
                  <a:srgbClr val="000099"/>
                </a:solidFill>
                <a:latin typeface="+mj-lt"/>
                <a:cs typeface="Calibri" charset="0"/>
              </a:rPr>
              <a:t>Analysis of Evaluations</a:t>
            </a:r>
            <a:endParaRPr lang="en-US" sz="4800" dirty="0">
              <a:solidFill>
                <a:srgbClr val="000099"/>
              </a:solidFill>
              <a:latin typeface="+mj-lt"/>
              <a:cs typeface="Calibri" charset="0"/>
            </a:endParaRPr>
          </a:p>
          <a:p>
            <a:pPr algn="just">
              <a:spcBef>
                <a:spcPts val="2538"/>
              </a:spcBef>
            </a:pPr>
            <a:r>
              <a:rPr lang="en-US" sz="3200" b="0" dirty="0" smtClean="0">
                <a:solidFill>
                  <a:schemeClr val="tx1"/>
                </a:solidFill>
                <a:latin typeface="+mn-lt"/>
                <a:cs typeface="Calibri" charset="0"/>
              </a:rPr>
              <a:t>The results indicate that my GAN is capable of generating grass and pebbles since </a:t>
            </a:r>
            <a:r>
              <a:rPr lang="en-US" sz="3200" dirty="0" smtClean="0">
                <a:solidFill>
                  <a:schemeClr val="tx1"/>
                </a:solidFill>
                <a:latin typeface="+mn-lt"/>
                <a:cs typeface="Calibri" charset="0"/>
              </a:rPr>
              <a:t>more than 75% </a:t>
            </a:r>
            <a:r>
              <a:rPr lang="en-US" sz="3200" b="0" dirty="0" smtClean="0">
                <a:solidFill>
                  <a:schemeClr val="tx1"/>
                </a:solidFill>
                <a:latin typeface="+mn-lt"/>
                <a:cs typeface="Calibri" charset="0"/>
              </a:rPr>
              <a:t>think the generated images are real. For pavement and cracked ground</a:t>
            </a:r>
            <a:r>
              <a:rPr lang="en-US" sz="3200" dirty="0" smtClean="0">
                <a:solidFill>
                  <a:schemeClr val="tx1"/>
                </a:solidFill>
                <a:latin typeface="+mn-lt"/>
                <a:cs typeface="Calibri" charset="0"/>
              </a:rPr>
              <a:t>, less than 50% </a:t>
            </a:r>
            <a:r>
              <a:rPr lang="en-US" sz="3200" b="0" dirty="0" smtClean="0">
                <a:solidFill>
                  <a:schemeClr val="tx1"/>
                </a:solidFill>
                <a:latin typeface="+mn-lt"/>
                <a:cs typeface="Calibri" charset="0"/>
              </a:rPr>
              <a:t>of the evaluators thinks they don’t look realistic. In total, </a:t>
            </a:r>
            <a:r>
              <a:rPr lang="en-US" sz="3200" dirty="0" smtClean="0">
                <a:solidFill>
                  <a:schemeClr val="tx1"/>
                </a:solidFill>
                <a:latin typeface="+mn-lt"/>
                <a:cs typeface="Calibri" charset="0"/>
              </a:rPr>
              <a:t>56% </a:t>
            </a:r>
            <a:r>
              <a:rPr lang="en-US" sz="3200" b="0" dirty="0" smtClean="0">
                <a:solidFill>
                  <a:schemeClr val="tx1"/>
                </a:solidFill>
                <a:latin typeface="+mn-lt"/>
                <a:cs typeface="Calibri" charset="0"/>
              </a:rPr>
              <a:t>of the Evaluators think the images are realistic.</a:t>
            </a:r>
            <a:endParaRPr lang="en-US" sz="3200" b="0" dirty="0">
              <a:solidFill>
                <a:schemeClr val="tx1"/>
              </a:solidFill>
              <a:latin typeface="+mn-lt"/>
              <a:cs typeface="Calibri" charset="0"/>
            </a:endParaRPr>
          </a:p>
        </p:txBody>
      </p:sp>
      <p:sp>
        <p:nvSpPr>
          <p:cNvPr id="2067" name="Text Box 234"/>
          <p:cNvSpPr txBox="1">
            <a:spLocks noChangeArrowheads="1"/>
          </p:cNvSpPr>
          <p:nvPr/>
        </p:nvSpPr>
        <p:spPr bwMode="auto">
          <a:xfrm>
            <a:off x="27428529" y="17208872"/>
            <a:ext cx="12263438" cy="10763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457200" tIns="45267" rIns="457200" bIns="45267">
            <a:spAutoFit/>
          </a:bodyPr>
          <a:lstStyle>
            <a:lvl1pPr defTabSz="908050">
              <a:defRPr sz="4000" b="1">
                <a:solidFill>
                  <a:srgbClr val="003399"/>
                </a:solidFill>
                <a:latin typeface="Arial" charset="0"/>
                <a:ea typeface="ＭＳ Ｐゴシック" charset="0"/>
              </a:defRPr>
            </a:lvl1pPr>
            <a:lvl2pPr marL="742950" indent="-285750" defTabSz="908050">
              <a:defRPr sz="4000" b="1">
                <a:solidFill>
                  <a:srgbClr val="003399"/>
                </a:solidFill>
                <a:latin typeface="Arial" charset="0"/>
                <a:ea typeface="ＭＳ Ｐゴシック" charset="0"/>
              </a:defRPr>
            </a:lvl2pPr>
            <a:lvl3pPr marL="1143000" indent="-228600" defTabSz="908050">
              <a:defRPr sz="4000" b="1">
                <a:solidFill>
                  <a:srgbClr val="003399"/>
                </a:solidFill>
                <a:latin typeface="Arial" charset="0"/>
                <a:ea typeface="ＭＳ Ｐゴシック" charset="0"/>
              </a:defRPr>
            </a:lvl3pPr>
            <a:lvl4pPr marL="1600200" indent="-228600" defTabSz="908050">
              <a:defRPr sz="4000" b="1">
                <a:solidFill>
                  <a:srgbClr val="003399"/>
                </a:solidFill>
                <a:latin typeface="Arial" charset="0"/>
                <a:ea typeface="ＭＳ Ｐゴシック" charset="0"/>
              </a:defRPr>
            </a:lvl4pPr>
            <a:lvl5pPr marL="2057400" indent="-228600" defTabSz="908050">
              <a:defRPr sz="4000" b="1">
                <a:solidFill>
                  <a:srgbClr val="003399"/>
                </a:solidFill>
                <a:latin typeface="Arial" charset="0"/>
                <a:ea typeface="ＭＳ Ｐゴシック" charset="0"/>
              </a:defRPr>
            </a:lvl5pPr>
            <a:lvl6pPr marL="2514600" indent="-228600" defTabSz="908050" eaLnBrk="0" fontAlgn="base" hangingPunct="0">
              <a:spcBef>
                <a:spcPct val="0"/>
              </a:spcBef>
              <a:spcAft>
                <a:spcPct val="0"/>
              </a:spcAft>
              <a:defRPr sz="4000" b="1">
                <a:solidFill>
                  <a:srgbClr val="003399"/>
                </a:solidFill>
                <a:latin typeface="Arial" charset="0"/>
                <a:ea typeface="ＭＳ Ｐゴシック" charset="0"/>
              </a:defRPr>
            </a:lvl6pPr>
            <a:lvl7pPr marL="2971800" indent="-228600" defTabSz="908050" eaLnBrk="0" fontAlgn="base" hangingPunct="0">
              <a:spcBef>
                <a:spcPct val="0"/>
              </a:spcBef>
              <a:spcAft>
                <a:spcPct val="0"/>
              </a:spcAft>
              <a:defRPr sz="4000" b="1">
                <a:solidFill>
                  <a:srgbClr val="003399"/>
                </a:solidFill>
                <a:latin typeface="Arial" charset="0"/>
                <a:ea typeface="ＭＳ Ｐゴシック" charset="0"/>
              </a:defRPr>
            </a:lvl7pPr>
            <a:lvl8pPr marL="3429000" indent="-228600" defTabSz="908050" eaLnBrk="0" fontAlgn="base" hangingPunct="0">
              <a:spcBef>
                <a:spcPct val="0"/>
              </a:spcBef>
              <a:spcAft>
                <a:spcPct val="0"/>
              </a:spcAft>
              <a:defRPr sz="4000" b="1">
                <a:solidFill>
                  <a:srgbClr val="003399"/>
                </a:solidFill>
                <a:latin typeface="Arial" charset="0"/>
                <a:ea typeface="ＭＳ Ｐゴシック" charset="0"/>
              </a:defRPr>
            </a:lvl8pPr>
            <a:lvl9pPr marL="3886200" indent="-228600" defTabSz="908050" eaLnBrk="0" fontAlgn="base" hangingPunct="0">
              <a:spcBef>
                <a:spcPct val="0"/>
              </a:spcBef>
              <a:spcAft>
                <a:spcPct val="0"/>
              </a:spcAft>
              <a:defRPr sz="4000" b="1">
                <a:solidFill>
                  <a:srgbClr val="003399"/>
                </a:solidFill>
                <a:latin typeface="Arial" charset="0"/>
                <a:ea typeface="ＭＳ Ｐゴシック" charset="0"/>
              </a:defRPr>
            </a:lvl9pPr>
          </a:lstStyle>
          <a:p>
            <a:r>
              <a:rPr lang="en-US" sz="3200" b="0" dirty="0" smtClean="0">
                <a:solidFill>
                  <a:schemeClr val="tx1"/>
                </a:solidFill>
                <a:latin typeface="+mn-lt"/>
                <a:cs typeface="Calibri" charset="0"/>
              </a:rPr>
              <a:t>Table 1: A score distribution of four categories showing the best and the worst scores of all four. </a:t>
            </a:r>
            <a:endParaRPr lang="en-US" sz="3200" b="0" dirty="0">
              <a:solidFill>
                <a:schemeClr val="tx1"/>
              </a:solidFill>
              <a:latin typeface="+mn-lt"/>
              <a:cs typeface="Calibri" charset="0"/>
            </a:endParaRPr>
          </a:p>
        </p:txBody>
      </p:sp>
      <p:sp>
        <p:nvSpPr>
          <p:cNvPr id="2070" name="Text Box 238"/>
          <p:cNvSpPr txBox="1">
            <a:spLocks noChangeArrowheads="1"/>
          </p:cNvSpPr>
          <p:nvPr/>
        </p:nvSpPr>
        <p:spPr bwMode="auto">
          <a:xfrm>
            <a:off x="27687587" y="24766213"/>
            <a:ext cx="12242800" cy="78473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457200" tIns="45267" rIns="457200" bIns="45267">
            <a:spAutoFit/>
          </a:bodyPr>
          <a:lstStyle>
            <a:lvl1pPr marL="877888" indent="-877888" defTabSz="908050">
              <a:defRPr sz="4000" b="1">
                <a:solidFill>
                  <a:srgbClr val="003399"/>
                </a:solidFill>
                <a:latin typeface="Arial" charset="0"/>
                <a:ea typeface="ＭＳ Ｐゴシック" charset="0"/>
              </a:defRPr>
            </a:lvl1pPr>
            <a:lvl2pPr marL="742950" indent="-285750" defTabSz="908050">
              <a:defRPr sz="4000" b="1">
                <a:solidFill>
                  <a:srgbClr val="003399"/>
                </a:solidFill>
                <a:latin typeface="Arial" charset="0"/>
                <a:ea typeface="ＭＳ Ｐゴシック" charset="0"/>
              </a:defRPr>
            </a:lvl2pPr>
            <a:lvl3pPr marL="1143000" indent="-228600" defTabSz="908050">
              <a:defRPr sz="4000" b="1">
                <a:solidFill>
                  <a:srgbClr val="003399"/>
                </a:solidFill>
                <a:latin typeface="Arial" charset="0"/>
                <a:ea typeface="ＭＳ Ｐゴシック" charset="0"/>
              </a:defRPr>
            </a:lvl3pPr>
            <a:lvl4pPr marL="1600200" indent="-228600" defTabSz="908050">
              <a:defRPr sz="4000" b="1">
                <a:solidFill>
                  <a:srgbClr val="003399"/>
                </a:solidFill>
                <a:latin typeface="Arial" charset="0"/>
                <a:ea typeface="ＭＳ Ｐゴシック" charset="0"/>
              </a:defRPr>
            </a:lvl4pPr>
            <a:lvl5pPr marL="2057400" indent="-228600" defTabSz="908050">
              <a:defRPr sz="4000" b="1">
                <a:solidFill>
                  <a:srgbClr val="003399"/>
                </a:solidFill>
                <a:latin typeface="Arial" charset="0"/>
                <a:ea typeface="ＭＳ Ｐゴシック" charset="0"/>
              </a:defRPr>
            </a:lvl5pPr>
            <a:lvl6pPr marL="2514600" indent="-228600" defTabSz="908050" eaLnBrk="0" fontAlgn="base" hangingPunct="0">
              <a:spcBef>
                <a:spcPct val="0"/>
              </a:spcBef>
              <a:spcAft>
                <a:spcPct val="0"/>
              </a:spcAft>
              <a:defRPr sz="4000" b="1">
                <a:solidFill>
                  <a:srgbClr val="003399"/>
                </a:solidFill>
                <a:latin typeface="Arial" charset="0"/>
                <a:ea typeface="ＭＳ Ｐゴシック" charset="0"/>
              </a:defRPr>
            </a:lvl6pPr>
            <a:lvl7pPr marL="2971800" indent="-228600" defTabSz="908050" eaLnBrk="0" fontAlgn="base" hangingPunct="0">
              <a:spcBef>
                <a:spcPct val="0"/>
              </a:spcBef>
              <a:spcAft>
                <a:spcPct val="0"/>
              </a:spcAft>
              <a:defRPr sz="4000" b="1">
                <a:solidFill>
                  <a:srgbClr val="003399"/>
                </a:solidFill>
                <a:latin typeface="Arial" charset="0"/>
                <a:ea typeface="ＭＳ Ｐゴシック" charset="0"/>
              </a:defRPr>
            </a:lvl7pPr>
            <a:lvl8pPr marL="3429000" indent="-228600" defTabSz="908050" eaLnBrk="0" fontAlgn="base" hangingPunct="0">
              <a:spcBef>
                <a:spcPct val="0"/>
              </a:spcBef>
              <a:spcAft>
                <a:spcPct val="0"/>
              </a:spcAft>
              <a:defRPr sz="4000" b="1">
                <a:solidFill>
                  <a:srgbClr val="003399"/>
                </a:solidFill>
                <a:latin typeface="Arial" charset="0"/>
                <a:ea typeface="ＭＳ Ｐゴシック" charset="0"/>
              </a:defRPr>
            </a:lvl8pPr>
            <a:lvl9pPr marL="3886200" indent="-228600" defTabSz="908050" eaLnBrk="0" fontAlgn="base" hangingPunct="0">
              <a:spcBef>
                <a:spcPct val="0"/>
              </a:spcBef>
              <a:spcAft>
                <a:spcPct val="0"/>
              </a:spcAft>
              <a:defRPr sz="4000" b="1">
                <a:solidFill>
                  <a:srgbClr val="003399"/>
                </a:solidFill>
                <a:latin typeface="Arial" charset="0"/>
                <a:ea typeface="ＭＳ Ｐゴシック" charset="0"/>
              </a:defRPr>
            </a:lvl9pPr>
          </a:lstStyle>
          <a:p>
            <a:r>
              <a:rPr lang="en-US" sz="4800" dirty="0">
                <a:solidFill>
                  <a:srgbClr val="000099"/>
                </a:solidFill>
                <a:latin typeface="+mj-lt"/>
                <a:cs typeface="Calibri" charset="0"/>
              </a:rPr>
              <a:t>References </a:t>
            </a:r>
          </a:p>
          <a:p>
            <a:r>
              <a:rPr lang="en-US" b="0" dirty="0" smtClean="0">
                <a:solidFill>
                  <a:srgbClr val="000099"/>
                </a:solidFill>
                <a:latin typeface="Calibri" charset="0"/>
                <a:cs typeface="Calibri" charset="0"/>
              </a:rPr>
              <a:t> </a:t>
            </a:r>
            <a:r>
              <a:rPr lang="en-US" sz="3200" b="0" dirty="0" smtClean="0">
                <a:solidFill>
                  <a:schemeClr val="tx1"/>
                </a:solidFill>
                <a:latin typeface="Calibri" charset="0"/>
                <a:cs typeface="Calibri" charset="0"/>
              </a:rPr>
              <a:t>[</a:t>
            </a:r>
            <a:r>
              <a:rPr lang="en-US" sz="3200" b="0" dirty="0" smtClean="0">
                <a:solidFill>
                  <a:schemeClr val="tx1"/>
                </a:solidFill>
                <a:latin typeface="+mn-lt"/>
                <a:cs typeface="Calibri" charset="0"/>
              </a:rPr>
              <a:t>1] </a:t>
            </a:r>
            <a:r>
              <a:rPr lang="en-US" sz="3200" b="0" dirty="0" err="1">
                <a:solidFill>
                  <a:schemeClr val="tx1"/>
                </a:solidFill>
                <a:latin typeface="+mn-lt"/>
                <a:cs typeface="Calibri" charset="0"/>
              </a:rPr>
              <a:t>Grigory</a:t>
            </a:r>
            <a:r>
              <a:rPr lang="en-US" sz="3200" b="0" dirty="0">
                <a:solidFill>
                  <a:schemeClr val="tx1"/>
                </a:solidFill>
                <a:latin typeface="+mn-lt"/>
                <a:cs typeface="Calibri" charset="0"/>
              </a:rPr>
              <a:t> </a:t>
            </a:r>
            <a:r>
              <a:rPr lang="en-US" sz="3200" b="0" dirty="0" err="1">
                <a:solidFill>
                  <a:schemeClr val="tx1"/>
                </a:solidFill>
                <a:latin typeface="+mn-lt"/>
                <a:cs typeface="Calibri" charset="0"/>
              </a:rPr>
              <a:t>Antipov</a:t>
            </a:r>
            <a:r>
              <a:rPr lang="en-US" sz="3200" b="0" dirty="0">
                <a:solidFill>
                  <a:schemeClr val="tx1"/>
                </a:solidFill>
                <a:latin typeface="+mn-lt"/>
                <a:cs typeface="Calibri" charset="0"/>
              </a:rPr>
              <a:t>, </a:t>
            </a:r>
            <a:r>
              <a:rPr lang="en-US" sz="3200" b="0" dirty="0" err="1">
                <a:solidFill>
                  <a:schemeClr val="tx1"/>
                </a:solidFill>
                <a:latin typeface="+mn-lt"/>
                <a:cs typeface="Calibri" charset="0"/>
              </a:rPr>
              <a:t>Moez</a:t>
            </a:r>
            <a:r>
              <a:rPr lang="en-US" sz="3200" b="0" dirty="0">
                <a:solidFill>
                  <a:schemeClr val="tx1"/>
                </a:solidFill>
                <a:latin typeface="+mn-lt"/>
                <a:cs typeface="Calibri" charset="0"/>
              </a:rPr>
              <a:t> </a:t>
            </a:r>
            <a:r>
              <a:rPr lang="en-US" sz="3200" b="0" dirty="0" err="1">
                <a:solidFill>
                  <a:schemeClr val="tx1"/>
                </a:solidFill>
                <a:latin typeface="+mn-lt"/>
                <a:cs typeface="Calibri" charset="0"/>
              </a:rPr>
              <a:t>Baccouche</a:t>
            </a:r>
            <a:r>
              <a:rPr lang="en-US" sz="3200" b="0" dirty="0">
                <a:solidFill>
                  <a:schemeClr val="tx1"/>
                </a:solidFill>
                <a:latin typeface="+mn-lt"/>
                <a:cs typeface="Calibri" charset="0"/>
              </a:rPr>
              <a:t>, Jean-Luc </a:t>
            </a:r>
            <a:r>
              <a:rPr lang="en-US" sz="3200" b="0" dirty="0" err="1">
                <a:solidFill>
                  <a:schemeClr val="tx1"/>
                </a:solidFill>
                <a:latin typeface="+mn-lt"/>
                <a:cs typeface="Calibri" charset="0"/>
              </a:rPr>
              <a:t>Dugelay</a:t>
            </a:r>
            <a:r>
              <a:rPr lang="en-US" sz="3200" b="0" dirty="0">
                <a:solidFill>
                  <a:schemeClr val="tx1"/>
                </a:solidFill>
                <a:latin typeface="+mn-lt"/>
                <a:cs typeface="Calibri" charset="0"/>
              </a:rPr>
              <a:t>. Face aging with conditional </a:t>
            </a:r>
            <a:r>
              <a:rPr lang="en-US" sz="3200" b="0" dirty="0" smtClean="0">
                <a:solidFill>
                  <a:schemeClr val="tx1"/>
                </a:solidFill>
                <a:latin typeface="+mn-lt"/>
                <a:cs typeface="Calibri" charset="0"/>
              </a:rPr>
              <a:t>Generative </a:t>
            </a:r>
            <a:r>
              <a:rPr lang="en-US" sz="3200" b="0" dirty="0">
                <a:solidFill>
                  <a:schemeClr val="tx1"/>
                </a:solidFill>
                <a:latin typeface="+mn-lt"/>
                <a:cs typeface="Calibri" charset="0"/>
              </a:rPr>
              <a:t>Adversarial Networks. 7, </a:t>
            </a:r>
            <a:r>
              <a:rPr lang="en-US" sz="3200" b="0" dirty="0" smtClean="0">
                <a:solidFill>
                  <a:schemeClr val="tx1"/>
                </a:solidFill>
                <a:latin typeface="+mn-lt"/>
                <a:cs typeface="Calibri" charset="0"/>
              </a:rPr>
              <a:t>2017</a:t>
            </a:r>
          </a:p>
          <a:p>
            <a:r>
              <a:rPr lang="en-US" sz="3200" b="0" dirty="0" smtClean="0">
                <a:solidFill>
                  <a:schemeClr val="tx1"/>
                </a:solidFill>
                <a:latin typeface="+mn-lt"/>
                <a:cs typeface="Calibri" charset="0"/>
              </a:rPr>
              <a:t>[</a:t>
            </a:r>
            <a:r>
              <a:rPr lang="en-US" sz="3200" b="0" dirty="0">
                <a:solidFill>
                  <a:schemeClr val="tx1"/>
                </a:solidFill>
                <a:latin typeface="+mn-lt"/>
                <a:cs typeface="Calibri" charset="0"/>
              </a:rPr>
              <a:t>2</a:t>
            </a:r>
            <a:r>
              <a:rPr lang="en-US" sz="3200" b="0" dirty="0" smtClean="0">
                <a:solidFill>
                  <a:schemeClr val="tx1"/>
                </a:solidFill>
                <a:latin typeface="+mn-lt"/>
                <a:cs typeface="Calibri" charset="0"/>
              </a:rPr>
              <a:t>] </a:t>
            </a:r>
            <a:r>
              <a:rPr lang="en-US" sz="3200" b="0" dirty="0">
                <a:solidFill>
                  <a:schemeClr val="tx1"/>
                </a:solidFill>
                <a:latin typeface="+mn-lt"/>
                <a:cs typeface="Calibri" charset="0"/>
              </a:rPr>
              <a:t>Leon </a:t>
            </a:r>
            <a:r>
              <a:rPr lang="en-US" sz="3200" b="0" dirty="0" err="1">
                <a:solidFill>
                  <a:schemeClr val="tx1"/>
                </a:solidFill>
                <a:latin typeface="+mn-lt"/>
                <a:cs typeface="Calibri" charset="0"/>
              </a:rPr>
              <a:t>Gatys</a:t>
            </a:r>
            <a:r>
              <a:rPr lang="en-US" sz="3200" b="0" dirty="0">
                <a:solidFill>
                  <a:schemeClr val="tx1"/>
                </a:solidFill>
                <a:latin typeface="+mn-lt"/>
                <a:cs typeface="Calibri" charset="0"/>
              </a:rPr>
              <a:t>, Alexander Ecker, and Matthias </a:t>
            </a:r>
            <a:r>
              <a:rPr lang="en-US" sz="3200" b="0" dirty="0" err="1">
                <a:solidFill>
                  <a:schemeClr val="tx1"/>
                </a:solidFill>
                <a:latin typeface="+mn-lt"/>
                <a:cs typeface="Calibri" charset="0"/>
              </a:rPr>
              <a:t>Bethge</a:t>
            </a:r>
            <a:r>
              <a:rPr lang="en-US" sz="3200" b="0" dirty="0">
                <a:solidFill>
                  <a:schemeClr val="tx1"/>
                </a:solidFill>
                <a:latin typeface="+mn-lt"/>
                <a:cs typeface="Calibri" charset="0"/>
              </a:rPr>
              <a:t>. Texture synthesis using </a:t>
            </a:r>
            <a:r>
              <a:rPr lang="en-US" sz="3200" b="0" dirty="0" smtClean="0">
                <a:solidFill>
                  <a:schemeClr val="tx1"/>
                </a:solidFill>
                <a:latin typeface="+mn-lt"/>
                <a:cs typeface="Calibri" charset="0"/>
              </a:rPr>
              <a:t>convolutional </a:t>
            </a:r>
            <a:r>
              <a:rPr lang="en-US" sz="3200" b="0" dirty="0">
                <a:solidFill>
                  <a:schemeClr val="tx1"/>
                </a:solidFill>
                <a:latin typeface="+mn-lt"/>
                <a:cs typeface="Calibri" charset="0"/>
              </a:rPr>
              <a:t>neural networks. </a:t>
            </a:r>
            <a:r>
              <a:rPr lang="en-US" sz="3200" b="0" dirty="0" smtClean="0">
                <a:solidFill>
                  <a:schemeClr val="tx1"/>
                </a:solidFill>
                <a:latin typeface="+mn-lt"/>
                <a:cs typeface="Calibri" charset="0"/>
              </a:rPr>
              <a:t>In Advances </a:t>
            </a:r>
            <a:r>
              <a:rPr lang="en-US" sz="3200" b="0" dirty="0">
                <a:solidFill>
                  <a:schemeClr val="tx1"/>
                </a:solidFill>
                <a:latin typeface="+mn-lt"/>
                <a:cs typeface="Calibri" charset="0"/>
              </a:rPr>
              <a:t>in Neural Information Processing Systems 28, </a:t>
            </a:r>
            <a:r>
              <a:rPr lang="en-US" sz="3200" b="0" dirty="0" smtClean="0">
                <a:solidFill>
                  <a:schemeClr val="tx1"/>
                </a:solidFill>
                <a:latin typeface="+mn-lt"/>
                <a:cs typeface="Calibri" charset="0"/>
              </a:rPr>
              <a:t>2015</a:t>
            </a:r>
          </a:p>
          <a:p>
            <a:r>
              <a:rPr lang="en-US" sz="3200" b="0" dirty="0" smtClean="0">
                <a:solidFill>
                  <a:schemeClr val="tx1"/>
                </a:solidFill>
                <a:latin typeface="+mn-lt"/>
                <a:cs typeface="Calibri" charset="0"/>
              </a:rPr>
              <a:t>[3] </a:t>
            </a:r>
            <a:r>
              <a:rPr lang="en-US" sz="3200" b="0" dirty="0">
                <a:solidFill>
                  <a:schemeClr val="tx1"/>
                </a:solidFill>
                <a:latin typeface="+mn-lt"/>
              </a:rPr>
              <a:t>Ian J. </a:t>
            </a:r>
            <a:r>
              <a:rPr lang="en-US" sz="3200" b="0" dirty="0" err="1" smtClean="0">
                <a:solidFill>
                  <a:schemeClr val="tx1"/>
                </a:solidFill>
                <a:latin typeface="+mn-lt"/>
              </a:rPr>
              <a:t>Goodfellow</a:t>
            </a:r>
            <a:r>
              <a:rPr lang="en-US" sz="3200" b="0" dirty="0">
                <a:solidFill>
                  <a:schemeClr val="tx1"/>
                </a:solidFill>
                <a:latin typeface="+mn-lt"/>
              </a:rPr>
              <a:t>, Jean </a:t>
            </a:r>
            <a:r>
              <a:rPr lang="en-US" sz="3200" b="0" dirty="0" err="1">
                <a:solidFill>
                  <a:schemeClr val="tx1"/>
                </a:solidFill>
                <a:latin typeface="+mn-lt"/>
              </a:rPr>
              <a:t>Pouget-Abadie</a:t>
            </a:r>
            <a:r>
              <a:rPr lang="en-US" sz="3200" b="0" dirty="0">
                <a:solidFill>
                  <a:schemeClr val="tx1"/>
                </a:solidFill>
                <a:latin typeface="+mn-lt"/>
              </a:rPr>
              <a:t>, Mehdi Mirza, Bing Xu, David </a:t>
            </a:r>
            <a:r>
              <a:rPr lang="en-US" sz="3200" b="0" dirty="0" err="1">
                <a:solidFill>
                  <a:schemeClr val="tx1"/>
                </a:solidFill>
                <a:latin typeface="+mn-lt"/>
              </a:rPr>
              <a:t>Warde</a:t>
            </a:r>
            <a:r>
              <a:rPr lang="en-US" sz="3200" b="0" dirty="0">
                <a:solidFill>
                  <a:schemeClr val="tx1"/>
                </a:solidFill>
                <a:latin typeface="+mn-lt"/>
              </a:rPr>
              <a:t>-Farley, </a:t>
            </a:r>
            <a:r>
              <a:rPr lang="en-US" sz="3200" b="0" dirty="0" err="1">
                <a:solidFill>
                  <a:schemeClr val="tx1"/>
                </a:solidFill>
                <a:latin typeface="+mn-lt"/>
              </a:rPr>
              <a:t>Sherjil</a:t>
            </a:r>
            <a:r>
              <a:rPr lang="en-US" sz="3200" b="0" dirty="0">
                <a:solidFill>
                  <a:schemeClr val="tx1"/>
                </a:solidFill>
                <a:latin typeface="+mn-lt"/>
              </a:rPr>
              <a:t> </a:t>
            </a:r>
            <a:r>
              <a:rPr lang="en-US" sz="3200" b="0" dirty="0" err="1">
                <a:solidFill>
                  <a:schemeClr val="tx1"/>
                </a:solidFill>
                <a:latin typeface="+mn-lt"/>
              </a:rPr>
              <a:t>Ozair</a:t>
            </a:r>
            <a:r>
              <a:rPr lang="en-US" sz="3200" b="0" dirty="0">
                <a:solidFill>
                  <a:schemeClr val="tx1"/>
                </a:solidFill>
                <a:latin typeface="+mn-lt"/>
              </a:rPr>
              <a:t>, Aaron </a:t>
            </a:r>
            <a:r>
              <a:rPr lang="en-US" sz="3200" b="0" dirty="0" err="1">
                <a:solidFill>
                  <a:schemeClr val="tx1"/>
                </a:solidFill>
                <a:latin typeface="+mn-lt"/>
              </a:rPr>
              <a:t>Courville</a:t>
            </a:r>
            <a:r>
              <a:rPr lang="en-US" sz="3200" b="0" dirty="0">
                <a:solidFill>
                  <a:schemeClr val="tx1"/>
                </a:solidFill>
                <a:latin typeface="+mn-lt"/>
              </a:rPr>
              <a:t>, and </a:t>
            </a:r>
            <a:r>
              <a:rPr lang="en-US" sz="3200" b="0" dirty="0" err="1">
                <a:solidFill>
                  <a:schemeClr val="tx1"/>
                </a:solidFill>
                <a:latin typeface="+mn-lt"/>
              </a:rPr>
              <a:t>Yoshua</a:t>
            </a:r>
            <a:r>
              <a:rPr lang="en-US" sz="3200" b="0" dirty="0">
                <a:solidFill>
                  <a:schemeClr val="tx1"/>
                </a:solidFill>
                <a:latin typeface="+mn-lt"/>
              </a:rPr>
              <a:t> </a:t>
            </a:r>
            <a:r>
              <a:rPr lang="en-US" sz="3200" b="0" dirty="0" err="1" smtClean="0">
                <a:solidFill>
                  <a:schemeClr val="tx1"/>
                </a:solidFill>
                <a:latin typeface="+mn-lt"/>
              </a:rPr>
              <a:t>Bengio</a:t>
            </a:r>
            <a:r>
              <a:rPr lang="en-US" sz="3200" b="0" dirty="0" smtClean="0">
                <a:solidFill>
                  <a:schemeClr val="tx1"/>
                </a:solidFill>
                <a:latin typeface="+mn-lt"/>
              </a:rPr>
              <a:t>. </a:t>
            </a:r>
            <a:r>
              <a:rPr lang="en-US" sz="3200" b="0" dirty="0">
                <a:solidFill>
                  <a:schemeClr val="tx1"/>
                </a:solidFill>
                <a:latin typeface="+mn-lt"/>
              </a:rPr>
              <a:t>“Generative Adversarial Nets”. In: (2014). </a:t>
            </a:r>
            <a:endParaRPr lang="en-US" sz="3200" b="0" dirty="0" smtClean="0">
              <a:solidFill>
                <a:schemeClr val="tx1"/>
              </a:solidFill>
              <a:latin typeface="+mn-lt"/>
            </a:endParaRPr>
          </a:p>
          <a:p>
            <a:r>
              <a:rPr lang="en-US" sz="3200" b="0" dirty="0" smtClean="0">
                <a:solidFill>
                  <a:schemeClr val="tx1"/>
                </a:solidFill>
                <a:latin typeface="+mn-lt"/>
                <a:cs typeface="Calibri" charset="0"/>
              </a:rPr>
              <a:t>[4</a:t>
            </a:r>
            <a:r>
              <a:rPr lang="en-US" sz="3200" b="0" dirty="0">
                <a:solidFill>
                  <a:schemeClr val="tx1"/>
                </a:solidFill>
                <a:latin typeface="+mn-lt"/>
                <a:cs typeface="Calibri" charset="0"/>
              </a:rPr>
              <a:t>] </a:t>
            </a:r>
            <a:r>
              <a:rPr lang="en-US" sz="3200" b="0" dirty="0" err="1">
                <a:solidFill>
                  <a:schemeClr val="tx1"/>
                </a:solidFill>
                <a:latin typeface="+mn-lt"/>
                <a:cs typeface="Calibri" charset="0"/>
              </a:rPr>
              <a:t>Bengio</a:t>
            </a:r>
            <a:r>
              <a:rPr lang="en-US" sz="3200" b="0" dirty="0">
                <a:solidFill>
                  <a:schemeClr val="tx1"/>
                </a:solidFill>
                <a:latin typeface="+mn-lt"/>
                <a:cs typeface="Calibri" charset="0"/>
              </a:rPr>
              <a:t>, Y. (2009). Learning deep architectures for AI. Now </a:t>
            </a:r>
            <a:r>
              <a:rPr lang="en-US" sz="3200" b="0" dirty="0" smtClean="0">
                <a:solidFill>
                  <a:schemeClr val="tx1"/>
                </a:solidFill>
                <a:latin typeface="+mn-lt"/>
                <a:cs typeface="Calibri" charset="0"/>
              </a:rPr>
              <a:t>Publishers</a:t>
            </a:r>
          </a:p>
          <a:p>
            <a:r>
              <a:rPr lang="en-US" sz="3200" b="0" dirty="0" smtClean="0">
                <a:solidFill>
                  <a:schemeClr val="tx1"/>
                </a:solidFill>
                <a:latin typeface="+mn-lt"/>
                <a:cs typeface="Calibri" charset="0"/>
              </a:rPr>
              <a:t>[5] </a:t>
            </a:r>
            <a:r>
              <a:rPr lang="en-US" sz="3200" b="0" dirty="0" err="1">
                <a:solidFill>
                  <a:schemeClr val="tx1"/>
                </a:solidFill>
                <a:latin typeface="+mn-lt"/>
              </a:rPr>
              <a:t>Siraj</a:t>
            </a:r>
            <a:r>
              <a:rPr lang="en-US" sz="3200" b="0" dirty="0">
                <a:solidFill>
                  <a:schemeClr val="tx1"/>
                </a:solidFill>
                <a:latin typeface="+mn-lt"/>
              </a:rPr>
              <a:t> </a:t>
            </a:r>
            <a:r>
              <a:rPr lang="en-US" sz="3200" b="0" dirty="0" err="1">
                <a:solidFill>
                  <a:schemeClr val="tx1"/>
                </a:solidFill>
                <a:latin typeface="+mn-lt"/>
              </a:rPr>
              <a:t>Raval</a:t>
            </a:r>
            <a:r>
              <a:rPr lang="en-US" sz="3200" b="0" dirty="0">
                <a:solidFill>
                  <a:schemeClr val="tx1"/>
                </a:solidFill>
                <a:latin typeface="+mn-lt"/>
              </a:rPr>
              <a:t>. Generative Adversarial Networks. </a:t>
            </a:r>
            <a:r>
              <a:rPr lang="en-US" sz="3200" b="0" dirty="0" smtClean="0">
                <a:solidFill>
                  <a:schemeClr val="tx1"/>
                </a:solidFill>
                <a:latin typeface="+mn-lt"/>
              </a:rPr>
              <a:t>2017. Github.</a:t>
            </a:r>
            <a:endParaRPr lang="en-US" sz="3200" b="0" dirty="0" smtClean="0">
              <a:solidFill>
                <a:schemeClr val="tx1"/>
              </a:solidFill>
              <a:latin typeface="+mn-lt"/>
              <a:cs typeface="Calibri" charset="0"/>
            </a:endParaRPr>
          </a:p>
          <a:p>
            <a:r>
              <a:rPr lang="en-US" sz="3200" b="0" dirty="0" smtClean="0">
                <a:solidFill>
                  <a:schemeClr val="tx1"/>
                </a:solidFill>
                <a:latin typeface="+mn-lt"/>
                <a:cs typeface="Calibri" charset="0"/>
              </a:rPr>
              <a:t>[6] </a:t>
            </a:r>
            <a:r>
              <a:rPr lang="en-US" sz="3200" b="0" dirty="0" smtClean="0">
                <a:solidFill>
                  <a:schemeClr val="tx1"/>
                </a:solidFill>
                <a:latin typeface="+mn-lt"/>
              </a:rPr>
              <a:t>CSC-231n</a:t>
            </a:r>
            <a:r>
              <a:rPr lang="en-US" sz="3200" b="0" dirty="0">
                <a:solidFill>
                  <a:schemeClr val="tx1"/>
                </a:solidFill>
                <a:latin typeface="+mn-lt"/>
              </a:rPr>
              <a:t>. </a:t>
            </a:r>
            <a:r>
              <a:rPr lang="en-US" sz="3200" b="0" dirty="0" smtClean="0">
                <a:solidFill>
                  <a:schemeClr val="tx1"/>
                </a:solidFill>
                <a:latin typeface="+mn-lt"/>
              </a:rPr>
              <a:t>CS23ln </a:t>
            </a:r>
            <a:r>
              <a:rPr lang="en-US" sz="3200" b="0" dirty="0">
                <a:solidFill>
                  <a:schemeClr val="tx1"/>
                </a:solidFill>
                <a:latin typeface="+mn-lt"/>
              </a:rPr>
              <a:t>Convolutional Neural Networks for Visual Recognition. 2017. </a:t>
            </a:r>
            <a:r>
              <a:rPr lang="en-US" sz="3200" b="0" dirty="0" smtClean="0">
                <a:solidFill>
                  <a:schemeClr val="tx1"/>
                </a:solidFill>
                <a:latin typeface="+mn-lt"/>
              </a:rPr>
              <a:t>Stanford online course.</a:t>
            </a:r>
            <a:endParaRPr lang="en-US" sz="3200" b="0" dirty="0">
              <a:solidFill>
                <a:schemeClr val="tx1"/>
              </a:solidFill>
              <a:latin typeface="+mn-lt"/>
              <a:cs typeface="Calibri" charset="0"/>
            </a:endParaRPr>
          </a:p>
        </p:txBody>
      </p:sp>
      <p:sp>
        <p:nvSpPr>
          <p:cNvPr id="2071" name="Text Box 239"/>
          <p:cNvSpPr txBox="1">
            <a:spLocks noChangeArrowheads="1"/>
          </p:cNvSpPr>
          <p:nvPr/>
        </p:nvSpPr>
        <p:spPr bwMode="auto">
          <a:xfrm>
            <a:off x="442016" y="19157776"/>
            <a:ext cx="12607925" cy="47696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457200" tIns="45267" rIns="457200" bIns="45267">
            <a:spAutoFit/>
          </a:bodyPr>
          <a:lstStyle>
            <a:lvl1pPr defTabSz="908050">
              <a:defRPr sz="4000" b="1">
                <a:solidFill>
                  <a:srgbClr val="003399"/>
                </a:solidFill>
                <a:latin typeface="Arial" charset="0"/>
                <a:ea typeface="ＭＳ Ｐゴシック" charset="0"/>
              </a:defRPr>
            </a:lvl1pPr>
            <a:lvl2pPr marL="742950" indent="-285750" defTabSz="908050">
              <a:defRPr sz="4000" b="1">
                <a:solidFill>
                  <a:srgbClr val="003399"/>
                </a:solidFill>
                <a:latin typeface="Arial" charset="0"/>
                <a:ea typeface="ＭＳ Ｐゴシック" charset="0"/>
              </a:defRPr>
            </a:lvl2pPr>
            <a:lvl3pPr marL="1143000" indent="-228600" defTabSz="908050">
              <a:defRPr sz="4000" b="1">
                <a:solidFill>
                  <a:srgbClr val="003399"/>
                </a:solidFill>
                <a:latin typeface="Arial" charset="0"/>
                <a:ea typeface="ＭＳ Ｐゴシック" charset="0"/>
              </a:defRPr>
            </a:lvl3pPr>
            <a:lvl4pPr marL="1600200" indent="-228600" defTabSz="908050">
              <a:defRPr sz="4000" b="1">
                <a:solidFill>
                  <a:srgbClr val="003399"/>
                </a:solidFill>
                <a:latin typeface="Arial" charset="0"/>
                <a:ea typeface="ＭＳ Ｐゴシック" charset="0"/>
              </a:defRPr>
            </a:lvl4pPr>
            <a:lvl5pPr marL="2057400" indent="-228600" defTabSz="908050">
              <a:defRPr sz="4000" b="1">
                <a:solidFill>
                  <a:srgbClr val="003399"/>
                </a:solidFill>
                <a:latin typeface="Arial" charset="0"/>
                <a:ea typeface="ＭＳ Ｐゴシック" charset="0"/>
              </a:defRPr>
            </a:lvl5pPr>
            <a:lvl6pPr marL="2514600" indent="-228600" defTabSz="908050" eaLnBrk="0" fontAlgn="base" hangingPunct="0">
              <a:spcBef>
                <a:spcPct val="0"/>
              </a:spcBef>
              <a:spcAft>
                <a:spcPct val="0"/>
              </a:spcAft>
              <a:defRPr sz="4000" b="1">
                <a:solidFill>
                  <a:srgbClr val="003399"/>
                </a:solidFill>
                <a:latin typeface="Arial" charset="0"/>
                <a:ea typeface="ＭＳ Ｐゴシック" charset="0"/>
              </a:defRPr>
            </a:lvl6pPr>
            <a:lvl7pPr marL="2971800" indent="-228600" defTabSz="908050" eaLnBrk="0" fontAlgn="base" hangingPunct="0">
              <a:spcBef>
                <a:spcPct val="0"/>
              </a:spcBef>
              <a:spcAft>
                <a:spcPct val="0"/>
              </a:spcAft>
              <a:defRPr sz="4000" b="1">
                <a:solidFill>
                  <a:srgbClr val="003399"/>
                </a:solidFill>
                <a:latin typeface="Arial" charset="0"/>
                <a:ea typeface="ＭＳ Ｐゴシック" charset="0"/>
              </a:defRPr>
            </a:lvl7pPr>
            <a:lvl8pPr marL="3429000" indent="-228600" defTabSz="908050" eaLnBrk="0" fontAlgn="base" hangingPunct="0">
              <a:spcBef>
                <a:spcPct val="0"/>
              </a:spcBef>
              <a:spcAft>
                <a:spcPct val="0"/>
              </a:spcAft>
              <a:defRPr sz="4000" b="1">
                <a:solidFill>
                  <a:srgbClr val="003399"/>
                </a:solidFill>
                <a:latin typeface="Arial" charset="0"/>
                <a:ea typeface="ＭＳ Ｐゴシック" charset="0"/>
              </a:defRPr>
            </a:lvl8pPr>
            <a:lvl9pPr marL="3886200" indent="-228600" defTabSz="908050" eaLnBrk="0" fontAlgn="base" hangingPunct="0">
              <a:spcBef>
                <a:spcPct val="0"/>
              </a:spcBef>
              <a:spcAft>
                <a:spcPct val="0"/>
              </a:spcAft>
              <a:defRPr sz="4000" b="1">
                <a:solidFill>
                  <a:srgbClr val="003399"/>
                </a:solidFill>
                <a:latin typeface="Arial" charset="0"/>
                <a:ea typeface="ＭＳ Ｐゴシック" charset="0"/>
              </a:defRPr>
            </a:lvl9pPr>
          </a:lstStyle>
          <a:p>
            <a:pPr algn="just"/>
            <a:r>
              <a:rPr lang="en-US" sz="4800" dirty="0" smtClean="0">
                <a:solidFill>
                  <a:srgbClr val="000099"/>
                </a:solidFill>
                <a:latin typeface="+mj-lt"/>
                <a:cs typeface="Calibri" charset="0"/>
              </a:rPr>
              <a:t>Objective: </a:t>
            </a:r>
          </a:p>
          <a:p>
            <a:pPr algn="just"/>
            <a:r>
              <a:rPr lang="en-US" sz="3200" dirty="0">
                <a:solidFill>
                  <a:srgbClr val="000099"/>
                </a:solidFill>
                <a:latin typeface="+mn-lt"/>
                <a:cs typeface="Calibri" charset="0"/>
              </a:rPr>
              <a:t>	</a:t>
            </a:r>
            <a:r>
              <a:rPr lang="en-US" sz="3200" dirty="0" smtClean="0">
                <a:solidFill>
                  <a:schemeClr val="tx1"/>
                </a:solidFill>
                <a:latin typeface="+mn-lt"/>
                <a:cs typeface="Calibri" charset="0"/>
              </a:rPr>
              <a:t>Can we create a generative </a:t>
            </a:r>
            <a:r>
              <a:rPr lang="en-US" sz="3200" dirty="0">
                <a:solidFill>
                  <a:schemeClr val="tx1"/>
                </a:solidFill>
                <a:latin typeface="+mn-lt"/>
                <a:cs typeface="Calibri" charset="0"/>
              </a:rPr>
              <a:t>a</a:t>
            </a:r>
            <a:r>
              <a:rPr lang="en-US" sz="3200" dirty="0" smtClean="0">
                <a:solidFill>
                  <a:schemeClr val="tx1"/>
                </a:solidFill>
                <a:latin typeface="+mn-lt"/>
                <a:cs typeface="Calibri" charset="0"/>
              </a:rPr>
              <a:t>dversarial </a:t>
            </a:r>
            <a:r>
              <a:rPr lang="en-US" sz="3200" dirty="0">
                <a:solidFill>
                  <a:schemeClr val="tx1"/>
                </a:solidFill>
                <a:latin typeface="+mn-lt"/>
                <a:cs typeface="Calibri" charset="0"/>
              </a:rPr>
              <a:t>n</a:t>
            </a:r>
            <a:r>
              <a:rPr lang="en-US" sz="3200" dirty="0" smtClean="0">
                <a:solidFill>
                  <a:schemeClr val="tx1"/>
                </a:solidFill>
                <a:latin typeface="+mn-lt"/>
                <a:cs typeface="Calibri" charset="0"/>
              </a:rPr>
              <a:t>etworks </a:t>
            </a:r>
            <a:r>
              <a:rPr lang="en-US" sz="3200" dirty="0">
                <a:solidFill>
                  <a:schemeClr val="tx1"/>
                </a:solidFill>
                <a:latin typeface="+mn-lt"/>
                <a:cs typeface="Calibri" charset="0"/>
              </a:rPr>
              <a:t>(GANs) </a:t>
            </a:r>
            <a:r>
              <a:rPr lang="en-US" sz="3200" dirty="0" smtClean="0">
                <a:solidFill>
                  <a:schemeClr val="tx1"/>
                </a:solidFill>
                <a:latin typeface="+mn-lt"/>
                <a:cs typeface="Calibri" charset="0"/>
              </a:rPr>
              <a:t>to dynamically </a:t>
            </a:r>
            <a:r>
              <a:rPr lang="en-US" sz="3200" dirty="0" smtClean="0">
                <a:solidFill>
                  <a:schemeClr val="tx1"/>
                </a:solidFill>
                <a:latin typeface="+mn-lt"/>
                <a:cs typeface="Calibri" charset="0"/>
              </a:rPr>
              <a:t>render </a:t>
            </a:r>
            <a:r>
              <a:rPr lang="en-US" sz="3200" dirty="0">
                <a:solidFill>
                  <a:schemeClr val="tx1"/>
                </a:solidFill>
                <a:latin typeface="+mn-lt"/>
                <a:cs typeface="Calibri" charset="0"/>
              </a:rPr>
              <a:t>new images for different types of ground terrain textures </a:t>
            </a:r>
            <a:r>
              <a:rPr lang="en-US" sz="3200" b="0" dirty="0">
                <a:solidFill>
                  <a:schemeClr val="tx1"/>
                </a:solidFill>
                <a:latin typeface="+mn-lt"/>
                <a:cs typeface="Calibri" charset="0"/>
              </a:rPr>
              <a:t>(such as soil, grass </a:t>
            </a:r>
            <a:r>
              <a:rPr lang="en-US" sz="3200" b="0" dirty="0" smtClean="0">
                <a:solidFill>
                  <a:schemeClr val="tx1"/>
                </a:solidFill>
                <a:latin typeface="+mn-lt"/>
                <a:cs typeface="Calibri" charset="0"/>
              </a:rPr>
              <a:t>plains). Given </a:t>
            </a:r>
            <a:r>
              <a:rPr lang="en-US" sz="3200" b="0" dirty="0">
                <a:solidFill>
                  <a:schemeClr val="tx1"/>
                </a:solidFill>
                <a:latin typeface="+mn-lt"/>
                <a:cs typeface="Calibri" charset="0"/>
              </a:rPr>
              <a:t>an input image, the GAN created will re-render a set of different variations images that is set on the original input terrain </a:t>
            </a:r>
            <a:r>
              <a:rPr lang="en-US" sz="3200" b="0" dirty="0" smtClean="0">
                <a:solidFill>
                  <a:schemeClr val="tx1"/>
                </a:solidFill>
                <a:latin typeface="+mn-lt"/>
                <a:cs typeface="Calibri" charset="0"/>
              </a:rPr>
              <a:t>texture [1</a:t>
            </a:r>
            <a:r>
              <a:rPr lang="en-US" sz="3200" b="0" dirty="0" smtClean="0">
                <a:solidFill>
                  <a:schemeClr val="tx1"/>
                </a:solidFill>
                <a:latin typeface="+mn-lt"/>
                <a:cs typeface="Calibri" charset="0"/>
              </a:rPr>
              <a:t>]. I created GAN based </a:t>
            </a:r>
            <a:r>
              <a:rPr lang="en-US" sz="3200" b="0" dirty="0" smtClean="0">
                <a:solidFill>
                  <a:schemeClr val="tx1"/>
                </a:solidFill>
                <a:latin typeface="+mn-lt"/>
                <a:cs typeface="Calibri" charset="0"/>
              </a:rPr>
              <a:t>on Leon </a:t>
            </a:r>
            <a:r>
              <a:rPr lang="en-US" sz="3200" b="0" dirty="0" err="1" smtClean="0">
                <a:solidFill>
                  <a:schemeClr val="tx1"/>
                </a:solidFill>
                <a:latin typeface="+mn-lt"/>
                <a:cs typeface="Calibri" charset="0"/>
              </a:rPr>
              <a:t>Gatys</a:t>
            </a:r>
            <a:r>
              <a:rPr lang="en-US" sz="3200" b="0" dirty="0" smtClean="0">
                <a:solidFill>
                  <a:schemeClr val="tx1"/>
                </a:solidFill>
                <a:latin typeface="+mn-lt"/>
                <a:cs typeface="Calibri" charset="0"/>
              </a:rPr>
              <a:t>’[2]  network algorithms (discriminator and generator) and the training algorithm is based on </a:t>
            </a:r>
            <a:r>
              <a:rPr lang="en-US" sz="3200" b="0" dirty="0" err="1" smtClean="0">
                <a:solidFill>
                  <a:schemeClr val="tx1"/>
                </a:solidFill>
                <a:latin typeface="+mn-lt"/>
                <a:cs typeface="Calibri" charset="0"/>
              </a:rPr>
              <a:t>Raval’s</a:t>
            </a:r>
            <a:r>
              <a:rPr lang="en-US" sz="3200" b="0" dirty="0" smtClean="0">
                <a:solidFill>
                  <a:schemeClr val="tx1"/>
                </a:solidFill>
                <a:latin typeface="+mn-lt"/>
                <a:cs typeface="Calibri" charset="0"/>
              </a:rPr>
              <a:t> </a:t>
            </a:r>
            <a:r>
              <a:rPr lang="en-US" sz="3200" b="0" dirty="0" err="1" smtClean="0">
                <a:solidFill>
                  <a:schemeClr val="tx1"/>
                </a:solidFill>
                <a:latin typeface="+mn-lt"/>
                <a:cs typeface="Calibri" charset="0"/>
              </a:rPr>
              <a:t>pokeGAN</a:t>
            </a:r>
            <a:r>
              <a:rPr lang="en-US" sz="3200" b="0" dirty="0" smtClean="0">
                <a:solidFill>
                  <a:schemeClr val="tx1"/>
                </a:solidFill>
                <a:latin typeface="+mn-lt"/>
                <a:cs typeface="Calibri" charset="0"/>
              </a:rPr>
              <a:t> training algorithm.</a:t>
            </a:r>
            <a:endParaRPr lang="en-US" sz="3200" b="0" dirty="0">
              <a:latin typeface="+mn-lt"/>
              <a:cs typeface="Calibri" charset="0"/>
            </a:endParaRPr>
          </a:p>
        </p:txBody>
      </p:sp>
      <p:pic>
        <p:nvPicPr>
          <p:cNvPr id="2" name="Picture 1" descr="UC_wordmark.PMS202.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38400"/>
            <a:ext cx="5098675" cy="2988878"/>
          </a:xfrm>
          <a:prstGeom prst="rect">
            <a:avLst/>
          </a:prstGeom>
        </p:spPr>
      </p:pic>
      <p:cxnSp>
        <p:nvCxnSpPr>
          <p:cNvPr id="6" name="Straight Connector 5"/>
          <p:cNvCxnSpPr/>
          <p:nvPr/>
        </p:nvCxnSpPr>
        <p:spPr bwMode="auto">
          <a:xfrm>
            <a:off x="0" y="5105400"/>
            <a:ext cx="402336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pic>
        <p:nvPicPr>
          <p:cNvPr id="7" name="Picture 6" descr="logo.pdf"/>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7414200" y="2590800"/>
            <a:ext cx="1993900" cy="2044700"/>
          </a:xfrm>
          <a:prstGeom prst="rect">
            <a:avLst/>
          </a:prstGeom>
        </p:spPr>
      </p:pic>
      <p:sp>
        <p:nvSpPr>
          <p:cNvPr id="31" name="Text Box 96"/>
          <p:cNvSpPr txBox="1">
            <a:spLocks noChangeArrowheads="1"/>
          </p:cNvSpPr>
          <p:nvPr/>
        </p:nvSpPr>
        <p:spPr bwMode="auto">
          <a:xfrm>
            <a:off x="25400" y="3810000"/>
            <a:ext cx="40208200" cy="8300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419070" tIns="45267" rIns="419070" bIns="45267">
            <a:spAutoFit/>
          </a:bodyPr>
          <a:lstStyle>
            <a:lvl1pPr defTabSz="908050">
              <a:defRPr sz="4000" b="1">
                <a:solidFill>
                  <a:srgbClr val="003399"/>
                </a:solidFill>
                <a:latin typeface="Arial" charset="0"/>
                <a:ea typeface="ＭＳ Ｐゴシック" charset="0"/>
              </a:defRPr>
            </a:lvl1pPr>
            <a:lvl2pPr marL="742950" indent="-285750" defTabSz="908050">
              <a:defRPr sz="4000" b="1">
                <a:solidFill>
                  <a:srgbClr val="003399"/>
                </a:solidFill>
                <a:latin typeface="Arial" charset="0"/>
                <a:ea typeface="ＭＳ Ｐゴシック" charset="0"/>
              </a:defRPr>
            </a:lvl2pPr>
            <a:lvl3pPr marL="1143000" indent="-228600" defTabSz="908050">
              <a:defRPr sz="4000" b="1">
                <a:solidFill>
                  <a:srgbClr val="003399"/>
                </a:solidFill>
                <a:latin typeface="Arial" charset="0"/>
                <a:ea typeface="ＭＳ Ｐゴシック" charset="0"/>
              </a:defRPr>
            </a:lvl3pPr>
            <a:lvl4pPr marL="1600200" indent="-228600" defTabSz="908050">
              <a:defRPr sz="4000" b="1">
                <a:solidFill>
                  <a:srgbClr val="003399"/>
                </a:solidFill>
                <a:latin typeface="Arial" charset="0"/>
                <a:ea typeface="ＭＳ Ｐゴシック" charset="0"/>
              </a:defRPr>
            </a:lvl4pPr>
            <a:lvl5pPr marL="2057400" indent="-228600" defTabSz="908050">
              <a:defRPr sz="4000" b="1">
                <a:solidFill>
                  <a:srgbClr val="003399"/>
                </a:solidFill>
                <a:latin typeface="Arial" charset="0"/>
                <a:ea typeface="ＭＳ Ｐゴシック" charset="0"/>
              </a:defRPr>
            </a:lvl5pPr>
            <a:lvl6pPr marL="2514600" indent="-228600" defTabSz="908050" eaLnBrk="0" fontAlgn="base" hangingPunct="0">
              <a:spcBef>
                <a:spcPct val="0"/>
              </a:spcBef>
              <a:spcAft>
                <a:spcPct val="0"/>
              </a:spcAft>
              <a:defRPr sz="4000" b="1">
                <a:solidFill>
                  <a:srgbClr val="003399"/>
                </a:solidFill>
                <a:latin typeface="Arial" charset="0"/>
                <a:ea typeface="ＭＳ Ｐゴシック" charset="0"/>
              </a:defRPr>
            </a:lvl6pPr>
            <a:lvl7pPr marL="2971800" indent="-228600" defTabSz="908050" eaLnBrk="0" fontAlgn="base" hangingPunct="0">
              <a:spcBef>
                <a:spcPct val="0"/>
              </a:spcBef>
              <a:spcAft>
                <a:spcPct val="0"/>
              </a:spcAft>
              <a:defRPr sz="4000" b="1">
                <a:solidFill>
                  <a:srgbClr val="003399"/>
                </a:solidFill>
                <a:latin typeface="Arial" charset="0"/>
                <a:ea typeface="ＭＳ Ｐゴシック" charset="0"/>
              </a:defRPr>
            </a:lvl7pPr>
            <a:lvl8pPr marL="3429000" indent="-228600" defTabSz="908050" eaLnBrk="0" fontAlgn="base" hangingPunct="0">
              <a:spcBef>
                <a:spcPct val="0"/>
              </a:spcBef>
              <a:spcAft>
                <a:spcPct val="0"/>
              </a:spcAft>
              <a:defRPr sz="4000" b="1">
                <a:solidFill>
                  <a:srgbClr val="003399"/>
                </a:solidFill>
                <a:latin typeface="Arial" charset="0"/>
                <a:ea typeface="ＭＳ Ｐゴシック" charset="0"/>
              </a:defRPr>
            </a:lvl8pPr>
            <a:lvl9pPr marL="3886200" indent="-228600" defTabSz="908050" eaLnBrk="0" fontAlgn="base" hangingPunct="0">
              <a:spcBef>
                <a:spcPct val="0"/>
              </a:spcBef>
              <a:spcAft>
                <a:spcPct val="0"/>
              </a:spcAft>
              <a:defRPr sz="4000" b="1">
                <a:solidFill>
                  <a:srgbClr val="003399"/>
                </a:solidFill>
                <a:latin typeface="Arial" charset="0"/>
                <a:ea typeface="ＭＳ Ｐゴシック" charset="0"/>
              </a:defRPr>
            </a:lvl9pPr>
          </a:lstStyle>
          <a:p>
            <a:pPr algn="ctr"/>
            <a:r>
              <a:rPr lang="en-US" sz="4800" dirty="0" smtClean="0">
                <a:solidFill>
                  <a:schemeClr val="tx1"/>
                </a:solidFill>
                <a:latin typeface="Calibri" charset="0"/>
                <a:cs typeface="Calibri" charset="0"/>
              </a:rPr>
              <a:t>Matt Anderson, Advisor</a:t>
            </a:r>
            <a:endParaRPr lang="en-US" sz="4800" dirty="0">
              <a:solidFill>
                <a:schemeClr val="tx1"/>
              </a:solidFill>
              <a:latin typeface="Calibri" charset="0"/>
              <a:cs typeface="Calibri" charset="0"/>
            </a:endParaRPr>
          </a:p>
        </p:txBody>
      </p:sp>
      <p:sp>
        <p:nvSpPr>
          <p:cNvPr id="27" name="Text Box 237"/>
          <p:cNvSpPr txBox="1">
            <a:spLocks noChangeArrowheads="1"/>
          </p:cNvSpPr>
          <p:nvPr/>
        </p:nvSpPr>
        <p:spPr bwMode="auto">
          <a:xfrm>
            <a:off x="27687587" y="18287776"/>
            <a:ext cx="12220575" cy="42771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457200" tIns="45267" rIns="457200" bIns="45267">
            <a:spAutoFit/>
          </a:bodyPr>
          <a:lstStyle>
            <a:lvl1pPr defTabSz="908050">
              <a:defRPr sz="4000" b="1">
                <a:solidFill>
                  <a:srgbClr val="003399"/>
                </a:solidFill>
                <a:latin typeface="Arial" charset="0"/>
                <a:ea typeface="ＭＳ Ｐゴシック" charset="0"/>
              </a:defRPr>
            </a:lvl1pPr>
            <a:lvl2pPr marL="742950" indent="-285750" defTabSz="908050">
              <a:defRPr sz="4000" b="1">
                <a:solidFill>
                  <a:srgbClr val="003399"/>
                </a:solidFill>
                <a:latin typeface="Arial" charset="0"/>
                <a:ea typeface="ＭＳ Ｐゴシック" charset="0"/>
              </a:defRPr>
            </a:lvl2pPr>
            <a:lvl3pPr marL="1143000" indent="-228600" defTabSz="908050">
              <a:defRPr sz="4000" b="1">
                <a:solidFill>
                  <a:srgbClr val="003399"/>
                </a:solidFill>
                <a:latin typeface="Arial" charset="0"/>
                <a:ea typeface="ＭＳ Ｐゴシック" charset="0"/>
              </a:defRPr>
            </a:lvl3pPr>
            <a:lvl4pPr marL="1600200" indent="-228600" defTabSz="908050">
              <a:defRPr sz="4000" b="1">
                <a:solidFill>
                  <a:srgbClr val="003399"/>
                </a:solidFill>
                <a:latin typeface="Arial" charset="0"/>
                <a:ea typeface="ＭＳ Ｐゴシック" charset="0"/>
              </a:defRPr>
            </a:lvl4pPr>
            <a:lvl5pPr marL="2057400" indent="-228600" defTabSz="908050">
              <a:defRPr sz="4000" b="1">
                <a:solidFill>
                  <a:srgbClr val="003399"/>
                </a:solidFill>
                <a:latin typeface="Arial" charset="0"/>
                <a:ea typeface="ＭＳ Ｐゴシック" charset="0"/>
              </a:defRPr>
            </a:lvl5pPr>
            <a:lvl6pPr marL="2514600" indent="-228600" defTabSz="908050" eaLnBrk="0" fontAlgn="base" hangingPunct="0">
              <a:spcBef>
                <a:spcPct val="0"/>
              </a:spcBef>
              <a:spcAft>
                <a:spcPct val="0"/>
              </a:spcAft>
              <a:defRPr sz="4000" b="1">
                <a:solidFill>
                  <a:srgbClr val="003399"/>
                </a:solidFill>
                <a:latin typeface="Arial" charset="0"/>
                <a:ea typeface="ＭＳ Ｐゴシック" charset="0"/>
              </a:defRPr>
            </a:lvl6pPr>
            <a:lvl7pPr marL="2971800" indent="-228600" defTabSz="908050" eaLnBrk="0" fontAlgn="base" hangingPunct="0">
              <a:spcBef>
                <a:spcPct val="0"/>
              </a:spcBef>
              <a:spcAft>
                <a:spcPct val="0"/>
              </a:spcAft>
              <a:defRPr sz="4000" b="1">
                <a:solidFill>
                  <a:srgbClr val="003399"/>
                </a:solidFill>
                <a:latin typeface="Arial" charset="0"/>
                <a:ea typeface="ＭＳ Ｐゴシック" charset="0"/>
              </a:defRPr>
            </a:lvl7pPr>
            <a:lvl8pPr marL="3429000" indent="-228600" defTabSz="908050" eaLnBrk="0" fontAlgn="base" hangingPunct="0">
              <a:spcBef>
                <a:spcPct val="0"/>
              </a:spcBef>
              <a:spcAft>
                <a:spcPct val="0"/>
              </a:spcAft>
              <a:defRPr sz="4000" b="1">
                <a:solidFill>
                  <a:srgbClr val="003399"/>
                </a:solidFill>
                <a:latin typeface="Arial" charset="0"/>
                <a:ea typeface="ＭＳ Ｐゴシック" charset="0"/>
              </a:defRPr>
            </a:lvl8pPr>
            <a:lvl9pPr marL="3886200" indent="-228600" defTabSz="908050" eaLnBrk="0" fontAlgn="base" hangingPunct="0">
              <a:spcBef>
                <a:spcPct val="0"/>
              </a:spcBef>
              <a:spcAft>
                <a:spcPct val="0"/>
              </a:spcAft>
              <a:defRPr sz="4000" b="1">
                <a:solidFill>
                  <a:srgbClr val="003399"/>
                </a:solidFill>
                <a:latin typeface="Arial" charset="0"/>
                <a:ea typeface="ＭＳ Ｐゴシック" charset="0"/>
              </a:defRPr>
            </a:lvl9pPr>
          </a:lstStyle>
          <a:p>
            <a:pPr algn="just"/>
            <a:r>
              <a:rPr lang="en-US" sz="4800" dirty="0" smtClean="0">
                <a:solidFill>
                  <a:srgbClr val="000099"/>
                </a:solidFill>
                <a:latin typeface="+mj-lt"/>
                <a:cs typeface="Calibri" charset="0"/>
              </a:rPr>
              <a:t>Future Work</a:t>
            </a:r>
            <a:endParaRPr lang="en-US" sz="4800" dirty="0">
              <a:solidFill>
                <a:srgbClr val="000099"/>
              </a:solidFill>
              <a:latin typeface="+mj-lt"/>
              <a:cs typeface="Calibri" charset="0"/>
            </a:endParaRPr>
          </a:p>
          <a:p>
            <a:pPr algn="just"/>
            <a:r>
              <a:rPr lang="en-US" sz="3200" b="0" dirty="0" smtClean="0">
                <a:solidFill>
                  <a:srgbClr val="000099"/>
                </a:solidFill>
                <a:latin typeface="+mn-lt"/>
                <a:cs typeface="Calibri" charset="0"/>
              </a:rPr>
              <a:t>	</a:t>
            </a:r>
            <a:r>
              <a:rPr lang="en-US" sz="3200" b="0" dirty="0" smtClean="0">
                <a:solidFill>
                  <a:schemeClr val="tx1"/>
                </a:solidFill>
                <a:latin typeface="+mn-lt"/>
                <a:cs typeface="Calibri" charset="0"/>
              </a:rPr>
              <a:t>I have limitations in my thesis, such as scale variation of input images. Due to the difference in the height of the images that was taken, the scale of objects in images are varied. I planned to find datasets that have the same scale. Moreover, the design of evaluation can be done better by using check box options for evaluators. Due to the freedom of text I have given to the evaluators, the a few of the responses were not helpful to analyze the evaluations.</a:t>
            </a:r>
            <a:endParaRPr lang="en-US" sz="3200" b="0" dirty="0">
              <a:latin typeface="+mn-lt"/>
              <a:cs typeface="Calibri" charset="0"/>
            </a:endParaRPr>
          </a:p>
        </p:txBody>
      </p:sp>
      <p:sp>
        <p:nvSpPr>
          <p:cNvPr id="28" name="Text Box 7"/>
          <p:cNvSpPr txBox="1">
            <a:spLocks noChangeArrowheads="1"/>
          </p:cNvSpPr>
          <p:nvPr/>
        </p:nvSpPr>
        <p:spPr bwMode="auto">
          <a:xfrm>
            <a:off x="13814424" y="15132715"/>
            <a:ext cx="13169901" cy="26280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457200" tIns="45267" rIns="457200" bIns="45267">
            <a:spAutoFit/>
          </a:bodyPr>
          <a:lstStyle>
            <a:lvl1pPr defTabSz="908050">
              <a:defRPr sz="4000" b="1">
                <a:solidFill>
                  <a:srgbClr val="003399"/>
                </a:solidFill>
                <a:latin typeface="Arial" charset="0"/>
                <a:ea typeface="ＭＳ Ｐゴシック" charset="0"/>
              </a:defRPr>
            </a:lvl1pPr>
            <a:lvl2pPr marL="742950" indent="-285750" defTabSz="908050">
              <a:defRPr sz="4000" b="1">
                <a:solidFill>
                  <a:srgbClr val="003399"/>
                </a:solidFill>
                <a:latin typeface="Arial" charset="0"/>
                <a:ea typeface="ＭＳ Ｐゴシック" charset="0"/>
              </a:defRPr>
            </a:lvl2pPr>
            <a:lvl3pPr marL="1143000" indent="-228600" defTabSz="908050">
              <a:defRPr sz="4000" b="1">
                <a:solidFill>
                  <a:srgbClr val="003399"/>
                </a:solidFill>
                <a:latin typeface="Arial" charset="0"/>
                <a:ea typeface="ＭＳ Ｐゴシック" charset="0"/>
              </a:defRPr>
            </a:lvl3pPr>
            <a:lvl4pPr marL="1600200" indent="-228600" defTabSz="908050">
              <a:defRPr sz="4000" b="1">
                <a:solidFill>
                  <a:srgbClr val="003399"/>
                </a:solidFill>
                <a:latin typeface="Arial" charset="0"/>
                <a:ea typeface="ＭＳ Ｐゴシック" charset="0"/>
              </a:defRPr>
            </a:lvl4pPr>
            <a:lvl5pPr marL="2057400" indent="-228600" defTabSz="908050">
              <a:defRPr sz="4000" b="1">
                <a:solidFill>
                  <a:srgbClr val="003399"/>
                </a:solidFill>
                <a:latin typeface="Arial" charset="0"/>
                <a:ea typeface="ＭＳ Ｐゴシック" charset="0"/>
              </a:defRPr>
            </a:lvl5pPr>
            <a:lvl6pPr marL="2514600" indent="-228600" defTabSz="908050" eaLnBrk="0" fontAlgn="base" hangingPunct="0">
              <a:spcBef>
                <a:spcPct val="0"/>
              </a:spcBef>
              <a:spcAft>
                <a:spcPct val="0"/>
              </a:spcAft>
              <a:defRPr sz="4000" b="1">
                <a:solidFill>
                  <a:srgbClr val="003399"/>
                </a:solidFill>
                <a:latin typeface="Arial" charset="0"/>
                <a:ea typeface="ＭＳ Ｐゴシック" charset="0"/>
              </a:defRPr>
            </a:lvl6pPr>
            <a:lvl7pPr marL="2971800" indent="-228600" defTabSz="908050" eaLnBrk="0" fontAlgn="base" hangingPunct="0">
              <a:spcBef>
                <a:spcPct val="0"/>
              </a:spcBef>
              <a:spcAft>
                <a:spcPct val="0"/>
              </a:spcAft>
              <a:defRPr sz="4000" b="1">
                <a:solidFill>
                  <a:srgbClr val="003399"/>
                </a:solidFill>
                <a:latin typeface="Arial" charset="0"/>
                <a:ea typeface="ＭＳ Ｐゴシック" charset="0"/>
              </a:defRPr>
            </a:lvl7pPr>
            <a:lvl8pPr marL="3429000" indent="-228600" defTabSz="908050" eaLnBrk="0" fontAlgn="base" hangingPunct="0">
              <a:spcBef>
                <a:spcPct val="0"/>
              </a:spcBef>
              <a:spcAft>
                <a:spcPct val="0"/>
              </a:spcAft>
              <a:defRPr sz="4000" b="1">
                <a:solidFill>
                  <a:srgbClr val="003399"/>
                </a:solidFill>
                <a:latin typeface="Arial" charset="0"/>
                <a:ea typeface="ＭＳ Ｐゴシック" charset="0"/>
              </a:defRPr>
            </a:lvl8pPr>
            <a:lvl9pPr marL="3886200" indent="-228600" defTabSz="908050" eaLnBrk="0" fontAlgn="base" hangingPunct="0">
              <a:spcBef>
                <a:spcPct val="0"/>
              </a:spcBef>
              <a:spcAft>
                <a:spcPct val="0"/>
              </a:spcAft>
              <a:defRPr sz="4000" b="1">
                <a:solidFill>
                  <a:srgbClr val="003399"/>
                </a:solidFill>
                <a:latin typeface="Arial" charset="0"/>
                <a:ea typeface="ＭＳ Ｐゴシック" charset="0"/>
              </a:defRPr>
            </a:lvl9pPr>
          </a:lstStyle>
          <a:p>
            <a:pPr algn="just"/>
            <a:r>
              <a:rPr lang="en-US" sz="4800" dirty="0" smtClean="0">
                <a:solidFill>
                  <a:srgbClr val="000099"/>
                </a:solidFill>
                <a:latin typeface="+mj-lt"/>
                <a:cs typeface="Calibri" charset="0"/>
              </a:rPr>
              <a:t>Methodology</a:t>
            </a:r>
            <a:endParaRPr lang="en-US" sz="4800" dirty="0">
              <a:solidFill>
                <a:srgbClr val="000099"/>
              </a:solidFill>
              <a:latin typeface="+mj-lt"/>
              <a:cs typeface="Calibri" charset="0"/>
            </a:endParaRPr>
          </a:p>
          <a:p>
            <a:pPr algn="just">
              <a:spcBef>
                <a:spcPts val="2538"/>
              </a:spcBef>
            </a:pPr>
            <a:r>
              <a:rPr lang="en-US" sz="3200" b="0" dirty="0" smtClean="0">
                <a:solidFill>
                  <a:schemeClr val="tx1"/>
                </a:solidFill>
                <a:latin typeface="Calibri" charset="0"/>
                <a:cs typeface="Calibri" charset="0"/>
              </a:rPr>
              <a:t>I sent out Google Forms  with 30 generated images [4]. The e</a:t>
            </a:r>
            <a:r>
              <a:rPr lang="en-US" sz="3200" b="0" dirty="0" smtClean="0">
                <a:solidFill>
                  <a:schemeClr val="tx1"/>
                </a:solidFill>
                <a:latin typeface="Calibri" charset="0"/>
                <a:cs typeface="Calibri" charset="0"/>
              </a:rPr>
              <a:t>valuators are asked to write a short text </a:t>
            </a:r>
            <a:r>
              <a:rPr lang="en-US" sz="3200" b="0" dirty="0" smtClean="0">
                <a:solidFill>
                  <a:schemeClr val="tx1"/>
                </a:solidFill>
                <a:latin typeface="Calibri" charset="0"/>
                <a:cs typeface="Calibri" charset="0"/>
              </a:rPr>
              <a:t>d</a:t>
            </a:r>
            <a:r>
              <a:rPr lang="en-US" sz="3200" b="0" dirty="0" smtClean="0">
                <a:solidFill>
                  <a:schemeClr val="tx1"/>
                </a:solidFill>
                <a:latin typeface="Calibri" charset="0"/>
                <a:cs typeface="Calibri" charset="0"/>
              </a:rPr>
              <a:t>escription of each image. </a:t>
            </a:r>
            <a:r>
              <a:rPr lang="en-US" sz="3200" b="0" dirty="0" smtClean="0">
                <a:solidFill>
                  <a:schemeClr val="tx1"/>
                </a:solidFill>
                <a:latin typeface="Calibri" charset="0"/>
                <a:cs typeface="Calibri" charset="0"/>
              </a:rPr>
              <a:t>After I collected responses from 20 evaluators, I started analyzing (Table [1]).</a:t>
            </a:r>
            <a:endParaRPr lang="en-US" sz="3200" b="0" dirty="0" smtClean="0">
              <a:solidFill>
                <a:schemeClr val="tx1"/>
              </a:solidFill>
              <a:latin typeface="Calibri" charset="0"/>
              <a:cs typeface="Calibri" charset="0"/>
            </a:endParaRPr>
          </a:p>
        </p:txBody>
      </p:sp>
      <p:pic>
        <p:nvPicPr>
          <p:cNvPr id="11" name="Picture 1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72496" y="10268439"/>
            <a:ext cx="12897724" cy="6772818"/>
          </a:xfrm>
          <a:prstGeom prst="rect">
            <a:avLst/>
          </a:prstGeom>
          <a:ln>
            <a:solidFill>
              <a:schemeClr val="tx1"/>
            </a:solidFill>
          </a:ln>
          <a:scene3d>
            <a:camera prst="orthographicFront"/>
            <a:lightRig rig="threePt" dir="t"/>
          </a:scene3d>
          <a:sp3d>
            <a:bevelT w="114300" prst="artDeco"/>
          </a:sp3d>
        </p:spPr>
      </p:pic>
      <p:pic>
        <p:nvPicPr>
          <p:cNvPr id="5" name="Picture 4"/>
          <p:cNvPicPr>
            <a:picLocks noChangeAspect="1"/>
          </p:cNvPicPr>
          <p:nvPr/>
        </p:nvPicPr>
        <p:blipFill>
          <a:blip r:embed="rId5"/>
          <a:stretch>
            <a:fillRect/>
          </a:stretch>
        </p:blipFill>
        <p:spPr>
          <a:xfrm>
            <a:off x="13543756" y="5161849"/>
            <a:ext cx="13501687" cy="760742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0334" y="24362845"/>
            <a:ext cx="7581364" cy="5926386"/>
          </a:xfrm>
          <a:prstGeom prst="rect">
            <a:avLst/>
          </a:prstGeom>
          <a:scene3d>
            <a:camera prst="orthographicFront"/>
            <a:lightRig rig="threePt" dir="t"/>
          </a:scene3d>
          <a:sp3d>
            <a:bevelT w="114300" prst="artDeco"/>
          </a:sp3d>
        </p:spPr>
      </p:pic>
      <p:pic>
        <p:nvPicPr>
          <p:cNvPr id="8" name="Picture 7"/>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6691192" y="9489459"/>
            <a:ext cx="13062507" cy="7915789"/>
          </a:xfrm>
          <a:prstGeom prst="rect">
            <a:avLst/>
          </a:prstGeom>
        </p:spPr>
      </p:pic>
      <p:sp>
        <p:nvSpPr>
          <p:cNvPr id="9" name="Rectangle 8"/>
          <p:cNvSpPr/>
          <p:nvPr/>
        </p:nvSpPr>
        <p:spPr bwMode="auto">
          <a:xfrm>
            <a:off x="279400" y="5360501"/>
            <a:ext cx="39671625" cy="27253099"/>
          </a:xfrm>
          <a:prstGeom prst="rect">
            <a:avLst/>
          </a:prstGeom>
          <a:no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08050" rtl="0" eaLnBrk="0" fontAlgn="base" latinLnBrk="0" hangingPunct="0">
              <a:lnSpc>
                <a:spcPct val="100000"/>
              </a:lnSpc>
              <a:spcBef>
                <a:spcPct val="0"/>
              </a:spcBef>
              <a:spcAft>
                <a:spcPct val="0"/>
              </a:spcAft>
              <a:buClrTx/>
              <a:buSzTx/>
              <a:buFontTx/>
              <a:buNone/>
              <a:tabLst/>
            </a:pPr>
            <a:endParaRPr kumimoji="0" lang="en-US" sz="4000" b="1" i="0" u="none" strike="noStrike" cap="none" normalizeH="0" baseline="0" smtClean="0">
              <a:ln>
                <a:noFill/>
              </a:ln>
              <a:solidFill>
                <a:srgbClr val="003399"/>
              </a:solidFill>
              <a:effectLst/>
              <a:latin typeface="Arial" pitchFamily="34" charset="0"/>
            </a:endParaRPr>
          </a:p>
        </p:txBody>
      </p:sp>
      <p:sp>
        <p:nvSpPr>
          <p:cNvPr id="12" name="TextBox 11"/>
          <p:cNvSpPr txBox="1"/>
          <p:nvPr/>
        </p:nvSpPr>
        <p:spPr>
          <a:xfrm>
            <a:off x="14133988" y="17898193"/>
            <a:ext cx="12369325" cy="6247864"/>
          </a:xfrm>
          <a:prstGeom prst="rect">
            <a:avLst/>
          </a:prstGeom>
          <a:noFill/>
        </p:spPr>
        <p:txBody>
          <a:bodyPr wrap="square" rtlCol="0">
            <a:spAutoFit/>
          </a:bodyPr>
          <a:lstStyle/>
          <a:p>
            <a:r>
              <a:rPr lang="en-US" sz="4800" dirty="0" smtClean="0">
                <a:solidFill>
                  <a:srgbClr val="000099"/>
                </a:solidFill>
                <a:latin typeface="+mj-lt"/>
                <a:cs typeface="Calibri" charset="0"/>
              </a:rPr>
              <a:t>Algorithm &amp; Results</a:t>
            </a:r>
          </a:p>
          <a:p>
            <a:r>
              <a:rPr lang="en-US" sz="3200" b="0" dirty="0" err="1" smtClean="0">
                <a:solidFill>
                  <a:schemeClr val="tx1"/>
                </a:solidFill>
                <a:latin typeface="+mn-lt"/>
              </a:rPr>
              <a:t>real_image</a:t>
            </a:r>
            <a:r>
              <a:rPr lang="en-US" sz="3200" b="0" dirty="0" smtClean="0">
                <a:solidFill>
                  <a:schemeClr val="tx1"/>
                </a:solidFill>
                <a:latin typeface="+mn-lt"/>
              </a:rPr>
              <a:t>		= </a:t>
            </a:r>
            <a:r>
              <a:rPr lang="en-US" sz="3200" b="0" dirty="0" err="1" smtClean="0">
                <a:solidFill>
                  <a:schemeClr val="tx1"/>
                </a:solidFill>
                <a:latin typeface="+mn-lt"/>
              </a:rPr>
              <a:t>random_image</a:t>
            </a:r>
            <a:endParaRPr lang="en-US" sz="3200" b="0" dirty="0">
              <a:solidFill>
                <a:schemeClr val="tx1"/>
              </a:solidFill>
              <a:latin typeface="+mn-lt"/>
            </a:endParaRPr>
          </a:p>
          <a:p>
            <a:r>
              <a:rPr lang="en-US" sz="3200" b="0" dirty="0" err="1" smtClean="0">
                <a:solidFill>
                  <a:schemeClr val="tx1"/>
                </a:solidFill>
                <a:latin typeface="+mn-lt"/>
              </a:rPr>
              <a:t>random_Input</a:t>
            </a:r>
            <a:r>
              <a:rPr lang="en-US" sz="3200" b="0" dirty="0" smtClean="0">
                <a:solidFill>
                  <a:schemeClr val="tx1"/>
                </a:solidFill>
                <a:latin typeface="+mn-lt"/>
              </a:rPr>
              <a:t> 	= </a:t>
            </a:r>
            <a:r>
              <a:rPr lang="en-US" sz="3200" b="0" dirty="0" err="1" smtClean="0">
                <a:solidFill>
                  <a:schemeClr val="tx1"/>
                </a:solidFill>
                <a:latin typeface="+mn-lt"/>
              </a:rPr>
              <a:t>random_Dimension</a:t>
            </a:r>
            <a:endParaRPr lang="en-US" sz="3200" b="0" dirty="0">
              <a:solidFill>
                <a:schemeClr val="tx1"/>
              </a:solidFill>
              <a:latin typeface="+mn-lt"/>
            </a:endParaRPr>
          </a:p>
          <a:p>
            <a:r>
              <a:rPr lang="en-US" sz="3200" b="0" dirty="0" err="1" smtClean="0">
                <a:solidFill>
                  <a:schemeClr val="tx1"/>
                </a:solidFill>
                <a:latin typeface="+mn-lt"/>
              </a:rPr>
              <a:t>fake_image</a:t>
            </a:r>
            <a:r>
              <a:rPr lang="en-US" sz="3200" b="0" dirty="0" smtClean="0">
                <a:solidFill>
                  <a:schemeClr val="tx1"/>
                </a:solidFill>
                <a:latin typeface="+mn-lt"/>
              </a:rPr>
              <a:t>	= generator(</a:t>
            </a:r>
            <a:r>
              <a:rPr lang="en-US" sz="3200" b="0" dirty="0" err="1" smtClean="0">
                <a:solidFill>
                  <a:schemeClr val="tx1"/>
                </a:solidFill>
                <a:latin typeface="+mn-lt"/>
              </a:rPr>
              <a:t>random_Input</a:t>
            </a:r>
            <a:r>
              <a:rPr lang="en-US" sz="3200" b="0" dirty="0">
                <a:solidFill>
                  <a:schemeClr val="tx1"/>
                </a:solidFill>
                <a:latin typeface="+mn-lt"/>
              </a:rPr>
              <a:t>)</a:t>
            </a:r>
          </a:p>
          <a:p>
            <a:r>
              <a:rPr lang="en-US" sz="3200" b="0" dirty="0" err="1" smtClean="0">
                <a:solidFill>
                  <a:schemeClr val="tx1"/>
                </a:solidFill>
                <a:latin typeface="+mn-lt"/>
              </a:rPr>
              <a:t>real_result</a:t>
            </a:r>
            <a:r>
              <a:rPr lang="en-US" sz="3200" b="0" dirty="0" smtClean="0">
                <a:solidFill>
                  <a:schemeClr val="tx1"/>
                </a:solidFill>
                <a:latin typeface="+mn-lt"/>
              </a:rPr>
              <a:t> 		= discriminator(</a:t>
            </a:r>
            <a:r>
              <a:rPr lang="en-US" sz="3200" b="0" dirty="0" err="1" smtClean="0">
                <a:solidFill>
                  <a:schemeClr val="tx1"/>
                </a:solidFill>
                <a:latin typeface="+mn-lt"/>
              </a:rPr>
              <a:t>real_image</a:t>
            </a:r>
            <a:r>
              <a:rPr lang="en-US" sz="3200" b="0" dirty="0">
                <a:solidFill>
                  <a:schemeClr val="tx1"/>
                </a:solidFill>
                <a:latin typeface="+mn-lt"/>
              </a:rPr>
              <a:t>)</a:t>
            </a:r>
          </a:p>
          <a:p>
            <a:r>
              <a:rPr lang="en-US" sz="3200" b="0" dirty="0" err="1">
                <a:solidFill>
                  <a:schemeClr val="tx1"/>
                </a:solidFill>
                <a:latin typeface="+mn-lt"/>
              </a:rPr>
              <a:t>f</a:t>
            </a:r>
            <a:r>
              <a:rPr lang="en-US" sz="3200" b="0" dirty="0" err="1" smtClean="0">
                <a:solidFill>
                  <a:schemeClr val="tx1"/>
                </a:solidFill>
                <a:latin typeface="+mn-lt"/>
              </a:rPr>
              <a:t>ake_result</a:t>
            </a:r>
            <a:r>
              <a:rPr lang="en-US" sz="3200" b="0" dirty="0" smtClean="0">
                <a:solidFill>
                  <a:schemeClr val="tx1"/>
                </a:solidFill>
                <a:latin typeface="+mn-lt"/>
              </a:rPr>
              <a:t> 	= discriminator(</a:t>
            </a:r>
            <a:r>
              <a:rPr lang="en-US" sz="3200" b="0" dirty="0" err="1" smtClean="0">
                <a:solidFill>
                  <a:schemeClr val="tx1"/>
                </a:solidFill>
                <a:latin typeface="+mn-lt"/>
              </a:rPr>
              <a:t>fake_image</a:t>
            </a:r>
            <a:r>
              <a:rPr lang="en-US" sz="3200" b="0" dirty="0">
                <a:solidFill>
                  <a:schemeClr val="tx1"/>
                </a:solidFill>
                <a:latin typeface="+mn-lt"/>
              </a:rPr>
              <a:t>)</a:t>
            </a:r>
          </a:p>
          <a:p>
            <a:r>
              <a:rPr lang="en-US" sz="3200" b="0" dirty="0" err="1" smtClean="0">
                <a:solidFill>
                  <a:schemeClr val="tx1"/>
                </a:solidFill>
                <a:latin typeface="+mn-lt"/>
              </a:rPr>
              <a:t>D_loss</a:t>
            </a:r>
            <a:r>
              <a:rPr lang="en-US" sz="3200" b="0" dirty="0" smtClean="0">
                <a:solidFill>
                  <a:schemeClr val="tx1"/>
                </a:solidFill>
                <a:latin typeface="+mn-lt"/>
              </a:rPr>
              <a:t> </a:t>
            </a:r>
            <a:r>
              <a:rPr lang="en-US" sz="3200" b="0" dirty="0">
                <a:solidFill>
                  <a:schemeClr val="tx1"/>
                </a:solidFill>
                <a:latin typeface="+mn-lt"/>
              </a:rPr>
              <a:t>= </a:t>
            </a:r>
            <a:r>
              <a:rPr lang="en-US" sz="3200" b="0" dirty="0" err="1" smtClean="0">
                <a:solidFill>
                  <a:schemeClr val="tx1"/>
                </a:solidFill>
                <a:latin typeface="+mn-lt"/>
              </a:rPr>
              <a:t>fake_result</a:t>
            </a:r>
            <a:r>
              <a:rPr lang="en-US" sz="3200" b="0" dirty="0" smtClean="0">
                <a:solidFill>
                  <a:schemeClr val="tx1"/>
                </a:solidFill>
                <a:latin typeface="+mn-lt"/>
              </a:rPr>
              <a:t> - </a:t>
            </a:r>
            <a:r>
              <a:rPr lang="en-US" sz="3200" b="0" dirty="0" err="1" smtClean="0">
                <a:solidFill>
                  <a:schemeClr val="tx1"/>
                </a:solidFill>
                <a:latin typeface="+mn-lt"/>
              </a:rPr>
              <a:t>real_result</a:t>
            </a:r>
            <a:endParaRPr lang="en-US" sz="3200" b="0" dirty="0">
              <a:solidFill>
                <a:schemeClr val="tx1"/>
              </a:solidFill>
              <a:latin typeface="+mn-lt"/>
            </a:endParaRPr>
          </a:p>
          <a:p>
            <a:r>
              <a:rPr lang="en-US" sz="3200" b="0" dirty="0" err="1" smtClean="0">
                <a:solidFill>
                  <a:schemeClr val="tx1"/>
                </a:solidFill>
                <a:latin typeface="+mn-lt"/>
              </a:rPr>
              <a:t>G_loss</a:t>
            </a:r>
            <a:r>
              <a:rPr lang="en-US" sz="3200" b="0" dirty="0" smtClean="0">
                <a:solidFill>
                  <a:schemeClr val="tx1"/>
                </a:solidFill>
                <a:latin typeface="+mn-lt"/>
              </a:rPr>
              <a:t> </a:t>
            </a:r>
            <a:r>
              <a:rPr lang="en-US" sz="3200" b="0" dirty="0">
                <a:solidFill>
                  <a:schemeClr val="tx1"/>
                </a:solidFill>
                <a:latin typeface="+mn-lt"/>
              </a:rPr>
              <a:t>= </a:t>
            </a:r>
            <a:r>
              <a:rPr lang="en-US" sz="3200" b="0" dirty="0" smtClean="0">
                <a:solidFill>
                  <a:schemeClr val="tx1"/>
                </a:solidFill>
                <a:latin typeface="+mn-lt"/>
              </a:rPr>
              <a:t>- </a:t>
            </a:r>
            <a:r>
              <a:rPr lang="en-US" sz="3200" b="0" dirty="0" err="1" smtClean="0">
                <a:solidFill>
                  <a:schemeClr val="tx1"/>
                </a:solidFill>
                <a:latin typeface="+mn-lt"/>
              </a:rPr>
              <a:t>fake_result</a:t>
            </a:r>
            <a:endParaRPr lang="en-US" sz="3200" b="0" dirty="0">
              <a:solidFill>
                <a:schemeClr val="tx1"/>
              </a:solidFill>
              <a:latin typeface="+mn-lt"/>
            </a:endParaRPr>
          </a:p>
          <a:p>
            <a:r>
              <a:rPr lang="en-US" sz="3200" dirty="0">
                <a:solidFill>
                  <a:schemeClr val="tx1"/>
                </a:solidFill>
                <a:latin typeface="+mn-lt"/>
              </a:rPr>
              <a:t>while </a:t>
            </a:r>
            <a:r>
              <a:rPr lang="en-US" sz="3200" b="0" dirty="0" err="1">
                <a:solidFill>
                  <a:schemeClr val="tx1"/>
                </a:solidFill>
                <a:latin typeface="+mn-lt"/>
              </a:rPr>
              <a:t>i</a:t>
            </a:r>
            <a:r>
              <a:rPr lang="en-US" sz="3200" b="0" dirty="0">
                <a:solidFill>
                  <a:schemeClr val="tx1"/>
                </a:solidFill>
                <a:latin typeface="+mn-lt"/>
              </a:rPr>
              <a:t> </a:t>
            </a:r>
            <a:r>
              <a:rPr lang="en-US" sz="3200" b="0" dirty="0" smtClean="0">
                <a:solidFill>
                  <a:schemeClr val="tx1"/>
                </a:solidFill>
                <a:latin typeface="+mn-lt"/>
              </a:rPr>
              <a:t>&lt;= </a:t>
            </a:r>
            <a:r>
              <a:rPr lang="en-US" sz="3200" b="0" dirty="0">
                <a:solidFill>
                  <a:schemeClr val="tx1"/>
                </a:solidFill>
                <a:latin typeface="+mn-lt"/>
              </a:rPr>
              <a:t>Epoch </a:t>
            </a:r>
            <a:r>
              <a:rPr lang="en-US" sz="3200" dirty="0" smtClean="0">
                <a:solidFill>
                  <a:schemeClr val="tx1"/>
                </a:solidFill>
                <a:latin typeface="+mn-lt"/>
              </a:rPr>
              <a:t>do   \\</a:t>
            </a:r>
            <a:r>
              <a:rPr lang="en-US" sz="3200" b="0" dirty="0" smtClean="0">
                <a:solidFill>
                  <a:schemeClr val="tx1"/>
                </a:solidFill>
                <a:latin typeface="+mn-lt"/>
              </a:rPr>
              <a:t> Epoch = 2000</a:t>
            </a:r>
            <a:endParaRPr lang="en-US" sz="3200" b="0" dirty="0">
              <a:solidFill>
                <a:schemeClr val="tx1"/>
              </a:solidFill>
              <a:latin typeface="+mn-lt"/>
            </a:endParaRPr>
          </a:p>
          <a:p>
            <a:r>
              <a:rPr lang="en-US" sz="3200" dirty="0" smtClean="0">
                <a:solidFill>
                  <a:schemeClr val="tx1"/>
                </a:solidFill>
                <a:latin typeface="+mn-lt"/>
              </a:rPr>
              <a:t>	while </a:t>
            </a:r>
            <a:r>
              <a:rPr lang="en-US" sz="3200" b="0" dirty="0">
                <a:solidFill>
                  <a:schemeClr val="tx1"/>
                </a:solidFill>
                <a:latin typeface="+mn-lt"/>
              </a:rPr>
              <a:t>j </a:t>
            </a:r>
            <a:r>
              <a:rPr lang="en-US" sz="3200" b="0" dirty="0" smtClean="0">
                <a:solidFill>
                  <a:schemeClr val="tx1"/>
                </a:solidFill>
                <a:latin typeface="+mn-lt"/>
              </a:rPr>
              <a:t>&lt;= </a:t>
            </a:r>
            <a:r>
              <a:rPr lang="en-US" sz="3200" b="0" dirty="0">
                <a:solidFill>
                  <a:schemeClr val="tx1"/>
                </a:solidFill>
                <a:latin typeface="+mn-lt"/>
              </a:rPr>
              <a:t>batch </a:t>
            </a:r>
            <a:r>
              <a:rPr lang="en-US" sz="3200" dirty="0" smtClean="0">
                <a:solidFill>
                  <a:schemeClr val="tx1"/>
                </a:solidFill>
                <a:latin typeface="+mn-lt"/>
              </a:rPr>
              <a:t>do	</a:t>
            </a:r>
            <a:r>
              <a:rPr lang="en-US" sz="3200" b="0" dirty="0" smtClean="0">
                <a:solidFill>
                  <a:schemeClr val="tx1"/>
                </a:solidFill>
                <a:latin typeface="+mn-lt"/>
              </a:rPr>
              <a:t>\\ batch = 16</a:t>
            </a:r>
            <a:endParaRPr lang="en-US" sz="3200" b="0" dirty="0">
              <a:solidFill>
                <a:schemeClr val="tx1"/>
              </a:solidFill>
              <a:latin typeface="+mn-lt"/>
            </a:endParaRPr>
          </a:p>
          <a:p>
            <a:r>
              <a:rPr lang="en-US" sz="3200" b="0" dirty="0" smtClean="0">
                <a:solidFill>
                  <a:schemeClr val="tx1"/>
                </a:solidFill>
                <a:latin typeface="+mn-lt"/>
              </a:rPr>
              <a:t>		Update </a:t>
            </a:r>
            <a:r>
              <a:rPr lang="en-US" sz="3200" b="0" dirty="0">
                <a:solidFill>
                  <a:schemeClr val="tx1"/>
                </a:solidFill>
                <a:latin typeface="+mn-lt"/>
              </a:rPr>
              <a:t>discriminator </a:t>
            </a:r>
            <a:r>
              <a:rPr lang="en-US" sz="3200" b="0" dirty="0" smtClean="0">
                <a:solidFill>
                  <a:schemeClr val="tx1"/>
                </a:solidFill>
                <a:latin typeface="+mn-lt"/>
              </a:rPr>
              <a:t>(</a:t>
            </a:r>
            <a:r>
              <a:rPr lang="en-US" sz="3200" b="0" dirty="0" err="1" smtClean="0">
                <a:solidFill>
                  <a:schemeClr val="tx1"/>
                </a:solidFill>
                <a:latin typeface="+mn-lt"/>
              </a:rPr>
              <a:t>D_loss</a:t>
            </a:r>
            <a:r>
              <a:rPr lang="en-US" sz="3200" b="0" dirty="0">
                <a:solidFill>
                  <a:schemeClr val="tx1"/>
                </a:solidFill>
                <a:latin typeface="+mn-lt"/>
              </a:rPr>
              <a:t>)</a:t>
            </a:r>
          </a:p>
          <a:p>
            <a:r>
              <a:rPr lang="en-US" sz="3200" b="0" dirty="0" smtClean="0">
                <a:solidFill>
                  <a:schemeClr val="tx1"/>
                </a:solidFill>
                <a:latin typeface="+mn-lt"/>
              </a:rPr>
              <a:t>		Update </a:t>
            </a:r>
            <a:r>
              <a:rPr lang="en-US" sz="3200" b="0" dirty="0">
                <a:solidFill>
                  <a:schemeClr val="tx1"/>
                </a:solidFill>
                <a:latin typeface="+mn-lt"/>
              </a:rPr>
              <a:t>generator </a:t>
            </a:r>
            <a:r>
              <a:rPr lang="en-US" sz="3200" b="0" dirty="0" smtClean="0">
                <a:solidFill>
                  <a:schemeClr val="tx1"/>
                </a:solidFill>
                <a:latin typeface="+mn-lt"/>
              </a:rPr>
              <a:t>(</a:t>
            </a:r>
            <a:r>
              <a:rPr lang="en-US" sz="3200" b="0" dirty="0" err="1" smtClean="0">
                <a:solidFill>
                  <a:schemeClr val="tx1"/>
                </a:solidFill>
                <a:latin typeface="+mn-lt"/>
              </a:rPr>
              <a:t>G_loss</a:t>
            </a:r>
            <a:r>
              <a:rPr lang="en-US" sz="3200" b="0" dirty="0">
                <a:solidFill>
                  <a:schemeClr val="tx1"/>
                </a:solidFill>
                <a:latin typeface="+mn-lt"/>
              </a:rPr>
              <a:t>)</a:t>
            </a:r>
            <a:endParaRPr lang="en-US" sz="3200" b="0" dirty="0">
              <a:solidFill>
                <a:schemeClr val="tx1"/>
              </a:solidFill>
              <a:latin typeface="+mn-lt"/>
            </a:endParaRPr>
          </a:p>
        </p:txBody>
      </p:sp>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732646" y="18881585"/>
            <a:ext cx="5551932" cy="5264472"/>
          </a:xfrm>
          <a:prstGeom prst="rect">
            <a:avLst/>
          </a:prstGeom>
          <a:ln w="57150">
            <a:solidFill>
              <a:schemeClr val="tx1"/>
            </a:solidFill>
          </a:ln>
          <a:effectLst>
            <a:glow rad="101600">
              <a:schemeClr val="accent1">
                <a:satMod val="175000"/>
                <a:alpha val="40000"/>
              </a:schemeClr>
            </a:glow>
            <a:innerShdw blurRad="63500" dist="50800" dir="5400000">
              <a:prstClr val="black">
                <a:alpha val="50000"/>
              </a:prstClr>
            </a:innerShdw>
          </a:effectLst>
        </p:spPr>
      </p:pic>
      <p:sp>
        <p:nvSpPr>
          <p:cNvPr id="29" name="Text Box 126"/>
          <p:cNvSpPr txBox="1">
            <a:spLocks noChangeArrowheads="1"/>
          </p:cNvSpPr>
          <p:nvPr/>
        </p:nvSpPr>
        <p:spPr bwMode="auto">
          <a:xfrm>
            <a:off x="13769499" y="31013706"/>
            <a:ext cx="13720762" cy="10763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419070" tIns="45267" rIns="419070" bIns="45267">
            <a:spAutoFit/>
          </a:bodyPr>
          <a:lstStyle>
            <a:lvl1pPr defTabSz="908050">
              <a:defRPr sz="4000" b="1">
                <a:solidFill>
                  <a:srgbClr val="003399"/>
                </a:solidFill>
                <a:latin typeface="Arial" charset="0"/>
                <a:ea typeface="ＭＳ Ｐゴシック" charset="0"/>
              </a:defRPr>
            </a:lvl1pPr>
            <a:lvl2pPr marL="742950" indent="-285750" defTabSz="908050">
              <a:defRPr sz="4000" b="1">
                <a:solidFill>
                  <a:srgbClr val="003399"/>
                </a:solidFill>
                <a:latin typeface="Arial" charset="0"/>
                <a:ea typeface="ＭＳ Ｐゴシック" charset="0"/>
              </a:defRPr>
            </a:lvl2pPr>
            <a:lvl3pPr marL="1143000" indent="-228600" defTabSz="908050">
              <a:defRPr sz="4000" b="1">
                <a:solidFill>
                  <a:srgbClr val="003399"/>
                </a:solidFill>
                <a:latin typeface="Arial" charset="0"/>
                <a:ea typeface="ＭＳ Ｐゴシック" charset="0"/>
              </a:defRPr>
            </a:lvl3pPr>
            <a:lvl4pPr marL="1600200" indent="-228600" defTabSz="908050">
              <a:defRPr sz="4000" b="1">
                <a:solidFill>
                  <a:srgbClr val="003399"/>
                </a:solidFill>
                <a:latin typeface="Arial" charset="0"/>
                <a:ea typeface="ＭＳ Ｐゴシック" charset="0"/>
              </a:defRPr>
            </a:lvl4pPr>
            <a:lvl5pPr marL="2057400" indent="-228600" defTabSz="908050">
              <a:defRPr sz="4000" b="1">
                <a:solidFill>
                  <a:srgbClr val="003399"/>
                </a:solidFill>
                <a:latin typeface="Arial" charset="0"/>
                <a:ea typeface="ＭＳ Ｐゴシック" charset="0"/>
              </a:defRPr>
            </a:lvl5pPr>
            <a:lvl6pPr marL="2514600" indent="-228600" defTabSz="908050" eaLnBrk="0" fontAlgn="base" hangingPunct="0">
              <a:spcBef>
                <a:spcPct val="0"/>
              </a:spcBef>
              <a:spcAft>
                <a:spcPct val="0"/>
              </a:spcAft>
              <a:defRPr sz="4000" b="1">
                <a:solidFill>
                  <a:srgbClr val="003399"/>
                </a:solidFill>
                <a:latin typeface="Arial" charset="0"/>
                <a:ea typeface="ＭＳ Ｐゴシック" charset="0"/>
              </a:defRPr>
            </a:lvl6pPr>
            <a:lvl7pPr marL="2971800" indent="-228600" defTabSz="908050" eaLnBrk="0" fontAlgn="base" hangingPunct="0">
              <a:spcBef>
                <a:spcPct val="0"/>
              </a:spcBef>
              <a:spcAft>
                <a:spcPct val="0"/>
              </a:spcAft>
              <a:defRPr sz="4000" b="1">
                <a:solidFill>
                  <a:srgbClr val="003399"/>
                </a:solidFill>
                <a:latin typeface="Arial" charset="0"/>
                <a:ea typeface="ＭＳ Ｐゴシック" charset="0"/>
              </a:defRPr>
            </a:lvl7pPr>
            <a:lvl8pPr marL="3429000" indent="-228600" defTabSz="908050" eaLnBrk="0" fontAlgn="base" hangingPunct="0">
              <a:spcBef>
                <a:spcPct val="0"/>
              </a:spcBef>
              <a:spcAft>
                <a:spcPct val="0"/>
              </a:spcAft>
              <a:defRPr sz="4000" b="1">
                <a:solidFill>
                  <a:srgbClr val="003399"/>
                </a:solidFill>
                <a:latin typeface="Arial" charset="0"/>
                <a:ea typeface="ＭＳ Ｐゴシック" charset="0"/>
              </a:defRPr>
            </a:lvl8pPr>
            <a:lvl9pPr marL="3886200" indent="-228600" defTabSz="908050" eaLnBrk="0" fontAlgn="base" hangingPunct="0">
              <a:spcBef>
                <a:spcPct val="0"/>
              </a:spcBef>
              <a:spcAft>
                <a:spcPct val="0"/>
              </a:spcAft>
              <a:defRPr sz="4000" b="1">
                <a:solidFill>
                  <a:srgbClr val="003399"/>
                </a:solidFill>
                <a:latin typeface="Arial" charset="0"/>
                <a:ea typeface="ＭＳ Ｐゴシック" charset="0"/>
              </a:defRPr>
            </a:lvl9pPr>
          </a:lstStyle>
          <a:p>
            <a:r>
              <a:rPr lang="en-US" sz="3200" b="0" dirty="0">
                <a:solidFill>
                  <a:schemeClr val="tx1"/>
                </a:solidFill>
                <a:latin typeface="+mn-lt"/>
                <a:cs typeface="Calibri" charset="0"/>
              </a:rPr>
              <a:t>Figure </a:t>
            </a:r>
            <a:r>
              <a:rPr lang="en-US" sz="3200" b="0" dirty="0" smtClean="0">
                <a:solidFill>
                  <a:schemeClr val="tx1"/>
                </a:solidFill>
                <a:latin typeface="+mn-lt"/>
                <a:cs typeface="Calibri" charset="0"/>
              </a:rPr>
              <a:t>4</a:t>
            </a:r>
            <a:r>
              <a:rPr lang="en-US" sz="3200" b="0" dirty="0">
                <a:solidFill>
                  <a:schemeClr val="tx1"/>
                </a:solidFill>
                <a:latin typeface="+mn-lt"/>
                <a:cs typeface="Calibri" charset="0"/>
              </a:rPr>
              <a:t>:</a:t>
            </a:r>
            <a:r>
              <a:rPr lang="en-US" sz="3200" b="0" dirty="0" smtClean="0">
                <a:solidFill>
                  <a:schemeClr val="tx1"/>
                </a:solidFill>
                <a:latin typeface="+mn-lt"/>
                <a:cs typeface="Calibri" charset="0"/>
              </a:rPr>
              <a:t> Generated Images of cracked ground, pebbles, grass, pavement at a certain point of loss value and a certain iterations</a:t>
            </a:r>
            <a:endParaRPr lang="en-US" sz="3200" b="0" dirty="0">
              <a:solidFill>
                <a:schemeClr val="tx1"/>
              </a:solidFill>
              <a:latin typeface="+mn-lt"/>
              <a:cs typeface="Calibri" charset="0"/>
            </a:endParaRPr>
          </a:p>
        </p:txBody>
      </p:sp>
      <p:pic>
        <p:nvPicPr>
          <p:cNvPr id="15" name="Picture 14"/>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13814424" y="24401157"/>
            <a:ext cx="11560176" cy="6775076"/>
          </a:xfrm>
          <a:prstGeom prst="rect">
            <a:avLst/>
          </a:prstGeom>
        </p:spPr>
      </p:pic>
      <p:cxnSp>
        <p:nvCxnSpPr>
          <p:cNvPr id="21" name="Straight Arrow Connector 20"/>
          <p:cNvCxnSpPr>
            <a:stCxn id="13" idx="2"/>
          </p:cNvCxnSpPr>
          <p:nvPr/>
        </p:nvCxnSpPr>
        <p:spPr bwMode="auto">
          <a:xfrm flipH="1">
            <a:off x="23796710" y="24146057"/>
            <a:ext cx="711902" cy="2231671"/>
          </a:xfrm>
          <a:prstGeom prst="straightConnector1">
            <a:avLst/>
          </a:prstGeom>
          <a:solidFill>
            <a:schemeClr val="accent1"/>
          </a:solidFill>
          <a:ln w="76200"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08050" rtl="0" eaLnBrk="0" fontAlgn="base" latinLnBrk="0" hangingPunct="0">
          <a:lnSpc>
            <a:spcPct val="100000"/>
          </a:lnSpc>
          <a:spcBef>
            <a:spcPct val="0"/>
          </a:spcBef>
          <a:spcAft>
            <a:spcPct val="0"/>
          </a:spcAft>
          <a:buClrTx/>
          <a:buSzTx/>
          <a:buFontTx/>
          <a:buNone/>
          <a:tabLst/>
          <a:defRPr kumimoji="0" lang="en-US" sz="4000" b="1" i="0" u="none" strike="noStrike" cap="none" normalizeH="0" baseline="0" smtClean="0">
            <a:ln>
              <a:noFill/>
            </a:ln>
            <a:solidFill>
              <a:srgbClr val="003399"/>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08050" rtl="0" eaLnBrk="0" fontAlgn="base" latinLnBrk="0" hangingPunct="0">
          <a:lnSpc>
            <a:spcPct val="100000"/>
          </a:lnSpc>
          <a:spcBef>
            <a:spcPct val="0"/>
          </a:spcBef>
          <a:spcAft>
            <a:spcPct val="0"/>
          </a:spcAft>
          <a:buClrTx/>
          <a:buSzTx/>
          <a:buFontTx/>
          <a:buNone/>
          <a:tabLst/>
          <a:defRPr kumimoji="0" lang="en-US" sz="4000" b="1" i="0" u="none" strike="noStrike" cap="none" normalizeH="0" baseline="0" smtClean="0">
            <a:ln>
              <a:noFill/>
            </a:ln>
            <a:solidFill>
              <a:srgbClr val="003399"/>
            </a:solidFill>
            <a:effectLst/>
            <a:latin typeface="Arial"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5099</TotalTime>
  <Words>418</Words>
  <Application>Microsoft Office PowerPoint</Application>
  <PresentationFormat>Custom</PresentationFormat>
  <Paragraphs>39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ＭＳ Ｐゴシック</vt:lpstr>
      <vt:lpstr>Arial</vt:lpstr>
      <vt:lpstr>Calibri</vt:lpstr>
      <vt:lpstr>Times New Roman</vt:lpstr>
      <vt:lpstr>Blank Presentation</vt:lpstr>
      <vt:lpstr>PowerPoint Presentation</vt:lpstr>
    </vt:vector>
  </TitlesOfParts>
  <Company>Mechanical Engineering VT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Michael Alley</dc:creator>
  <cp:lastModifiedBy>Hein Htet Aung</cp:lastModifiedBy>
  <cp:revision>133</cp:revision>
  <cp:lastPrinted>2003-04-18T14:25:05Z</cp:lastPrinted>
  <dcterms:created xsi:type="dcterms:W3CDTF">2003-04-11T15:30:44Z</dcterms:created>
  <dcterms:modified xsi:type="dcterms:W3CDTF">2018-03-20T17:04:23Z</dcterms:modified>
</cp:coreProperties>
</file>