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Questrial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068DA2F-8D0C-472B-8AE1-4D07F40B1575}">
  <a:tblStyle styleId="{5068DA2F-8D0C-472B-8AE1-4D07F40B1575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FF6E8"/>
          </a:solidFill>
        </a:fill>
      </a:tcStyle>
    </a:wholeTbl>
    <a:band1H>
      <a:tcStyle>
        <a:fill>
          <a:solidFill>
            <a:srgbClr val="DDEDCE"/>
          </a:solidFill>
        </a:fill>
      </a:tcStyle>
    </a:band1H>
    <a:band1V>
      <a:tcStyle>
        <a:fill>
          <a:solidFill>
            <a:srgbClr val="DDEDCE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Questrial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MORE TIME TO SET UP AND EXPLAIN WHAT IM DOING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MUCH TEXT, FONT TOO SMALL</a:t>
            </a:r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NEEDS TO SLOW DOWN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FONT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BULLET POINTS NOT SENTENCES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 SPACING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SHORTEN WHAT HAVE TO SAY, AND HAVE SPACES BETWEEN WORDS!</a:t>
            </a:r>
          </a:p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MS. SECONDS~! FIX ALSO CHECK</a:t>
            </a:r>
          </a:p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BULLET: I BELIEVE IT WOULD BE STAT. SIG WITH MORE PARTICIPANTS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“NOT STAT SIG, WITH A FEW MORE PEOPLE IT WOULD BE”</a:t>
            </a:r>
          </a:p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PUT TXT BOX OVER THE TOP WITH FC COMPETITORS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”LOOKING AT THE GRAPH IT APPEARS AS THOUGH THERE IS A DIF, EVEN THOUGH THERE ISN’[T CURRENTLY STAT SIG, FEEL CONFIDENT WITH MORE PARTICIPANTS THAT IT WOULD BE A STAT SIG RESULT”</a:t>
            </a:r>
          </a:p>
        </p:txBody>
      </p:sp>
      <p:sp>
        <p:nvSpPr>
          <p:cNvPr id="354" name="Shape 35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HYPOTHESES TO SOMEWHERE LATER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MOTIVATION: HIGH LEVEL, WANT PEOPLE TO INTERACT NATURALLY, NONVERBAL CUES ESSENTIAL, IN PARTICULAR EYE GAZE IMPORTANT, EXPLORING ADDING EYE GAZE TO ROBOTS AND LOOKING AT THAT INTERACTION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CHANGE THE SLIDE TO REFLECT MUCH LESS IMNFO (CONDENSE TO BULLETS THAT GVE HIGH LEVEL OVERVIWE)– SHOULDN’T BE COMPLETE SENTENCES SHOULD BE BULLT POINTS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THEN NEXT SLIDE, HANNA AND BRENNAN’S STUDY AND DESCRIBE MAIN EXPERIMENT SETUP ON THAT SLIDE (FROM HANNA AND BRENNAN’S STUDY)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-&gt;&gt;&gt;&gt;&gt; THEN DESCRIBE WHAT THEY FOUND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-&gt;&gt; THEN SAY GOING TO REPLICATE THAT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-&gt;&gt; PICTURE WITH PEOPLE VERSUS PEOPLE AND THEN REPLACE WITH ROBOT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DON’T READ SLIDES AND LOOK AT AUDIENCE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SLIDES TO HELP YOU!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TELLING A STORY TO 4 YEAR OLDS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EXPERIMENT FIRST THEN SAY THIS IS THE ROBOT USING</a:t>
            </a:r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BEFORE WITH SIMILAR PIC FOR HANNA AND BRENNAN AND SWAP OUT ROBOTTT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WARNING SIGNS: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‘I’LL EXPLAIN IN A FEW SLIDES TIME ‘ (WARNING SIGN)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REPEATING THINGS (WARNING SIGN)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SHORTER ~!! JUST TALK ABOUT COUPLE THINGS THAT ARE ON EACH SIDE</a:t>
            </a:r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RID OF TEXT AND PUT THE SHAPES PICS AND LABELS (LABELS WITH BIGER FONT) AND DO EXAMPLES</a:t>
            </a:r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OVERWHELMING, INTRODUCE EACH INFO IN THE SLIDE WHEN YOU NEED IT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OF WHAT SARAH LOOKS LIKE WHILE TALKI NG, MAYBE AUDIO FILE WITH HER SAYING INSTRUCTIONS TOO</a:t>
            </a: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 ALL I HAVE TO SAY ~SHE HAS A FACE WHERE CAN CONTROL YE GAZE AND A BASE THAT CAN FACILITATE MOVEMENT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SAY SHE CAN SPEAK – DON’T NEED MARY TTS DETAIL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VIDEOS HERE</a:t>
            </a:r>
          </a:p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Shape 5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Shape 58"/>
          <p:cNvGrpSpPr/>
          <p:nvPr/>
        </p:nvGrpSpPr>
        <p:grpSpPr>
          <a:xfrm>
            <a:off x="0" y="0"/>
            <a:ext cx="2305051" cy="6858000"/>
            <a:chOff x="0" y="0"/>
            <a:chExt cx="2305051" cy="6858000"/>
          </a:xfrm>
        </p:grpSpPr>
        <p:sp>
          <p:nvSpPr>
            <p:cNvPr id="59" name="Shape 59"/>
            <p:cNvSpPr/>
            <p:nvPr/>
          </p:nvSpPr>
          <p:spPr>
            <a:xfrm>
              <a:off x="1209675" y="4763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128712" y="2176463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1123950" y="4021137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414337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333375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0500" y="9525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1"/>
                  </a:lnTo>
                  <a:lnTo>
                    <a:pt x="101250" y="7972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34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1290637" y="14288"/>
              <a:ext cx="376238" cy="1801813"/>
            </a:xfrm>
            <a:custGeom>
              <a:pathLst>
                <a:path extrusionOk="0" h="120000" w="120000">
                  <a:moveTo>
                    <a:pt x="112405" y="120000"/>
                  </a:moveTo>
                  <a:lnTo>
                    <a:pt x="0" y="65550"/>
                  </a:lnTo>
                  <a:lnTo>
                    <a:pt x="0" y="0"/>
                  </a:lnTo>
                  <a:lnTo>
                    <a:pt x="9113" y="0"/>
                  </a:lnTo>
                  <a:lnTo>
                    <a:pt x="9113" y="65233"/>
                  </a:lnTo>
                  <a:lnTo>
                    <a:pt x="120000" y="119365"/>
                  </a:lnTo>
                  <a:lnTo>
                    <a:pt x="11240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Shape 66"/>
            <p:cNvSpPr/>
            <p:nvPr/>
          </p:nvSpPr>
          <p:spPr>
            <a:xfrm>
              <a:off x="1600200" y="1801813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81125" y="9525"/>
              <a:ext cx="371474" cy="1425574"/>
            </a:xfrm>
            <a:custGeom>
              <a:pathLst>
                <a:path extrusionOk="0" h="120000" w="120000">
                  <a:moveTo>
                    <a:pt x="112307" y="120000"/>
                  </a:moveTo>
                  <a:lnTo>
                    <a:pt x="0" y="51180"/>
                  </a:lnTo>
                  <a:lnTo>
                    <a:pt x="0" y="0"/>
                  </a:lnTo>
                  <a:lnTo>
                    <a:pt x="7692" y="0"/>
                  </a:lnTo>
                  <a:lnTo>
                    <a:pt x="7692" y="50779"/>
                  </a:lnTo>
                  <a:lnTo>
                    <a:pt x="120000" y="119198"/>
                  </a:lnTo>
                  <a:lnTo>
                    <a:pt x="112307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1643063" y="0"/>
              <a:ext cx="152399" cy="912813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97500" y="120000"/>
                  </a:lnTo>
                  <a:lnTo>
                    <a:pt x="97500" y="40069"/>
                  </a:lnTo>
                  <a:lnTo>
                    <a:pt x="0" y="1252"/>
                  </a:lnTo>
                  <a:lnTo>
                    <a:pt x="18750" y="0"/>
                  </a:lnTo>
                  <a:lnTo>
                    <a:pt x="120000" y="39443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Shape 69"/>
            <p:cNvSpPr/>
            <p:nvPr/>
          </p:nvSpPr>
          <p:spPr>
            <a:xfrm>
              <a:off x="1685925" y="14208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68592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743075" y="4763"/>
              <a:ext cx="419099" cy="522288"/>
            </a:xfrm>
            <a:custGeom>
              <a:pathLst>
                <a:path extrusionOk="0" h="120000" w="120000">
                  <a:moveTo>
                    <a:pt x="114545" y="120000"/>
                  </a:moveTo>
                  <a:lnTo>
                    <a:pt x="20454" y="43768"/>
                  </a:lnTo>
                  <a:lnTo>
                    <a:pt x="0" y="2188"/>
                  </a:lnTo>
                  <a:lnTo>
                    <a:pt x="6818" y="0"/>
                  </a:lnTo>
                  <a:lnTo>
                    <a:pt x="27272" y="40486"/>
                  </a:lnTo>
                  <a:lnTo>
                    <a:pt x="120000" y="115623"/>
                  </a:lnTo>
                  <a:lnTo>
                    <a:pt x="11454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Shape 72"/>
            <p:cNvSpPr/>
            <p:nvPr/>
          </p:nvSpPr>
          <p:spPr>
            <a:xfrm>
              <a:off x="2119313" y="488950"/>
              <a:ext cx="161925" cy="147638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45882" y="120000"/>
                    <a:pt x="31764" y="116129"/>
                    <a:pt x="21176" y="104516"/>
                  </a:cubicBezTo>
                  <a:cubicBezTo>
                    <a:pt x="0" y="77419"/>
                    <a:pt x="0" y="38709"/>
                    <a:pt x="21176" y="15483"/>
                  </a:cubicBezTo>
                  <a:cubicBezTo>
                    <a:pt x="31764" y="3870"/>
                    <a:pt x="45882" y="0"/>
                    <a:pt x="60000" y="0"/>
                  </a:cubicBezTo>
                  <a:cubicBezTo>
                    <a:pt x="74117" y="0"/>
                    <a:pt x="88235" y="3870"/>
                    <a:pt x="98823" y="15483"/>
                  </a:cubicBezTo>
                  <a:cubicBezTo>
                    <a:pt x="120000" y="38709"/>
                    <a:pt x="120000" y="77419"/>
                    <a:pt x="98823" y="104516"/>
                  </a:cubicBezTo>
                  <a:cubicBezTo>
                    <a:pt x="88235" y="116129"/>
                    <a:pt x="74117" y="120000"/>
                    <a:pt x="60000" y="120000"/>
                  </a:cubicBezTo>
                  <a:close/>
                  <a:moveTo>
                    <a:pt x="60000" y="15483"/>
                  </a:moveTo>
                  <a:cubicBezTo>
                    <a:pt x="49411" y="15483"/>
                    <a:pt x="38823" y="19354"/>
                    <a:pt x="31764" y="27096"/>
                  </a:cubicBezTo>
                  <a:cubicBezTo>
                    <a:pt x="14117" y="46451"/>
                    <a:pt x="14117" y="73548"/>
                    <a:pt x="31764" y="92903"/>
                  </a:cubicBezTo>
                  <a:cubicBezTo>
                    <a:pt x="38823" y="100645"/>
                    <a:pt x="49411" y="104516"/>
                    <a:pt x="60000" y="104516"/>
                  </a:cubicBezTo>
                  <a:cubicBezTo>
                    <a:pt x="70588" y="104516"/>
                    <a:pt x="81176" y="100645"/>
                    <a:pt x="88235" y="92903"/>
                  </a:cubicBezTo>
                  <a:cubicBezTo>
                    <a:pt x="105882" y="73548"/>
                    <a:pt x="105882" y="46451"/>
                    <a:pt x="88235" y="27096"/>
                  </a:cubicBezTo>
                  <a:cubicBezTo>
                    <a:pt x="81176" y="19354"/>
                    <a:pt x="70588" y="15483"/>
                    <a:pt x="60000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952500" y="4763"/>
              <a:ext cx="152399" cy="908049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20000"/>
                  </a:lnTo>
                  <a:lnTo>
                    <a:pt x="0" y="39650"/>
                  </a:lnTo>
                  <a:lnTo>
                    <a:pt x="101250" y="0"/>
                  </a:lnTo>
                  <a:lnTo>
                    <a:pt x="120000" y="1258"/>
                  </a:lnTo>
                  <a:lnTo>
                    <a:pt x="18750" y="40279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Shape 74"/>
            <p:cNvSpPr/>
            <p:nvPr/>
          </p:nvSpPr>
          <p:spPr>
            <a:xfrm>
              <a:off x="8667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6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890587" y="155416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738187" y="5622925"/>
              <a:ext cx="338137" cy="1216024"/>
            </a:xfrm>
            <a:custGeom>
              <a:pathLst>
                <a:path extrusionOk="0" h="120000" w="120000">
                  <a:moveTo>
                    <a:pt x="119999" y="120000"/>
                  </a:moveTo>
                  <a:lnTo>
                    <a:pt x="109859" y="120000"/>
                  </a:lnTo>
                  <a:lnTo>
                    <a:pt x="109859" y="72689"/>
                  </a:lnTo>
                  <a:lnTo>
                    <a:pt x="0" y="939"/>
                  </a:lnTo>
                  <a:lnTo>
                    <a:pt x="6760" y="0"/>
                  </a:lnTo>
                  <a:lnTo>
                    <a:pt x="119999" y="72219"/>
                  </a:lnTo>
                  <a:lnTo>
                    <a:pt x="119999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Shape 77"/>
            <p:cNvSpPr/>
            <p:nvPr/>
          </p:nvSpPr>
          <p:spPr>
            <a:xfrm>
              <a:off x="647700" y="5480050"/>
              <a:ext cx="157162" cy="157162"/>
            </a:xfrm>
            <a:custGeom>
              <a:pathLst>
                <a:path extrusionOk="0" h="120000" w="120000">
                  <a:moveTo>
                    <a:pt x="61818" y="120000"/>
                  </a:moveTo>
                  <a:cubicBezTo>
                    <a:pt x="29090" y="120000"/>
                    <a:pt x="0" y="94545"/>
                    <a:pt x="0" y="61818"/>
                  </a:cubicBezTo>
                  <a:cubicBezTo>
                    <a:pt x="0" y="29090"/>
                    <a:pt x="29090" y="0"/>
                    <a:pt x="61818" y="0"/>
                  </a:cubicBezTo>
                  <a:cubicBezTo>
                    <a:pt x="94545" y="0"/>
                    <a:pt x="120000" y="29090"/>
                    <a:pt x="120000" y="61818"/>
                  </a:cubicBezTo>
                  <a:cubicBezTo>
                    <a:pt x="120000" y="94545"/>
                    <a:pt x="94545" y="120000"/>
                    <a:pt x="61818" y="120000"/>
                  </a:cubicBezTo>
                  <a:close/>
                  <a:moveTo>
                    <a:pt x="61818" y="14545"/>
                  </a:moveTo>
                  <a:cubicBezTo>
                    <a:pt x="36363" y="14545"/>
                    <a:pt x="14545" y="36363"/>
                    <a:pt x="14545" y="61818"/>
                  </a:cubicBezTo>
                  <a:cubicBezTo>
                    <a:pt x="14545" y="87272"/>
                    <a:pt x="36363" y="105454"/>
                    <a:pt x="61818" y="105454"/>
                  </a:cubicBezTo>
                  <a:cubicBezTo>
                    <a:pt x="83636" y="105454"/>
                    <a:pt x="105454" y="87272"/>
                    <a:pt x="105454" y="61818"/>
                  </a:cubicBezTo>
                  <a:cubicBezTo>
                    <a:pt x="105454" y="36363"/>
                    <a:pt x="83636" y="14545"/>
                    <a:pt x="61818" y="1454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6675" y="9032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6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6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0" y="3897312"/>
              <a:ext cx="133349" cy="266699"/>
            </a:xfrm>
            <a:custGeom>
              <a:pathLst>
                <a:path extrusionOk="0" h="120000" w="120000">
                  <a:moveTo>
                    <a:pt x="98571" y="120000"/>
                  </a:moveTo>
                  <a:lnTo>
                    <a:pt x="0" y="4285"/>
                  </a:lnTo>
                  <a:lnTo>
                    <a:pt x="17142" y="0"/>
                  </a:lnTo>
                  <a:lnTo>
                    <a:pt x="120000" y="115714"/>
                  </a:lnTo>
                  <a:lnTo>
                    <a:pt x="98571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Shape 80"/>
            <p:cNvSpPr/>
            <p:nvPr/>
          </p:nvSpPr>
          <p:spPr>
            <a:xfrm>
              <a:off x="66675" y="414972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1644650"/>
              <a:ext cx="133349" cy="269874"/>
            </a:xfrm>
            <a:custGeom>
              <a:pathLst>
                <a:path extrusionOk="0" h="120000" w="120000">
                  <a:moveTo>
                    <a:pt x="17142" y="120000"/>
                  </a:moveTo>
                  <a:lnTo>
                    <a:pt x="0" y="115764"/>
                  </a:lnTo>
                  <a:lnTo>
                    <a:pt x="98571" y="0"/>
                  </a:lnTo>
                  <a:lnTo>
                    <a:pt x="120000" y="4235"/>
                  </a:lnTo>
                  <a:lnTo>
                    <a:pt x="1714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Shape 82"/>
            <p:cNvSpPr/>
            <p:nvPr/>
          </p:nvSpPr>
          <p:spPr>
            <a:xfrm>
              <a:off x="66675" y="146843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95325" y="4763"/>
              <a:ext cx="309562" cy="155892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8923" y="120000"/>
                  </a:lnTo>
                  <a:lnTo>
                    <a:pt x="108923" y="98370"/>
                  </a:lnTo>
                  <a:lnTo>
                    <a:pt x="0" y="76863"/>
                  </a:lnTo>
                  <a:lnTo>
                    <a:pt x="0" y="0"/>
                  </a:lnTo>
                  <a:lnTo>
                    <a:pt x="11076" y="0"/>
                  </a:lnTo>
                  <a:lnTo>
                    <a:pt x="11076" y="76130"/>
                  </a:lnTo>
                  <a:lnTo>
                    <a:pt x="120000" y="9727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Shape 84"/>
            <p:cNvSpPr/>
            <p:nvPr/>
          </p:nvSpPr>
          <p:spPr>
            <a:xfrm>
              <a:off x="57150" y="48815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38113" y="5060950"/>
              <a:ext cx="304799" cy="1778000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625" y="120000"/>
                  </a:lnTo>
                  <a:lnTo>
                    <a:pt x="110625" y="38571"/>
                  </a:lnTo>
                  <a:lnTo>
                    <a:pt x="0" y="19607"/>
                  </a:lnTo>
                  <a:lnTo>
                    <a:pt x="0" y="0"/>
                  </a:lnTo>
                  <a:lnTo>
                    <a:pt x="9375" y="0"/>
                  </a:lnTo>
                  <a:lnTo>
                    <a:pt x="9375" y="18964"/>
                  </a:lnTo>
                  <a:lnTo>
                    <a:pt x="120000" y="37928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561975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42937" y="6610350"/>
              <a:ext cx="23813" cy="242887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6200" y="6430962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6000" y="0"/>
                    <a:pt x="120000" y="27000"/>
                    <a:pt x="120000" y="60000"/>
                  </a:cubicBezTo>
                  <a:cubicBezTo>
                    <a:pt x="120000" y="93000"/>
                    <a:pt x="96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6000" y="12000"/>
                    <a:pt x="12000" y="33000"/>
                    <a:pt x="12000" y="60000"/>
                  </a:cubicBezTo>
                  <a:cubicBezTo>
                    <a:pt x="12000" y="87000"/>
                    <a:pt x="36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5978525"/>
              <a:ext cx="190500" cy="461962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5000" y="120000"/>
                  </a:lnTo>
                  <a:lnTo>
                    <a:pt x="105000" y="47010"/>
                  </a:lnTo>
                  <a:lnTo>
                    <a:pt x="0" y="3711"/>
                  </a:lnTo>
                  <a:lnTo>
                    <a:pt x="12000" y="0"/>
                  </a:lnTo>
                  <a:lnTo>
                    <a:pt x="120000" y="44536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Shape 90"/>
            <p:cNvSpPr/>
            <p:nvPr/>
          </p:nvSpPr>
          <p:spPr>
            <a:xfrm>
              <a:off x="1014412" y="1801813"/>
              <a:ext cx="214312" cy="755649"/>
            </a:xfrm>
            <a:custGeom>
              <a:pathLst>
                <a:path extrusionOk="0" h="120000" w="120000">
                  <a:moveTo>
                    <a:pt x="10666" y="120000"/>
                  </a:moveTo>
                  <a:lnTo>
                    <a:pt x="0" y="120000"/>
                  </a:lnTo>
                  <a:lnTo>
                    <a:pt x="0" y="32268"/>
                  </a:lnTo>
                  <a:lnTo>
                    <a:pt x="112000" y="0"/>
                  </a:lnTo>
                  <a:lnTo>
                    <a:pt x="120000" y="2268"/>
                  </a:lnTo>
                  <a:lnTo>
                    <a:pt x="10666" y="33025"/>
                  </a:lnTo>
                  <a:lnTo>
                    <a:pt x="10666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Shape 91"/>
            <p:cNvSpPr/>
            <p:nvPr/>
          </p:nvSpPr>
          <p:spPr>
            <a:xfrm>
              <a:off x="938212" y="2547938"/>
              <a:ext cx="166688" cy="160337"/>
            </a:xfrm>
            <a:custGeom>
              <a:pathLst>
                <a:path extrusionOk="0" h="120000" w="120000">
                  <a:moveTo>
                    <a:pt x="61714" y="120000"/>
                  </a:moveTo>
                  <a:cubicBezTo>
                    <a:pt x="27428" y="120000"/>
                    <a:pt x="0" y="91764"/>
                    <a:pt x="0" y="60000"/>
                  </a:cubicBezTo>
                  <a:cubicBezTo>
                    <a:pt x="0" y="24705"/>
                    <a:pt x="27428" y="0"/>
                    <a:pt x="61714" y="0"/>
                  </a:cubicBezTo>
                  <a:cubicBezTo>
                    <a:pt x="92571" y="0"/>
                    <a:pt x="120000" y="24705"/>
                    <a:pt x="120000" y="60000"/>
                  </a:cubicBezTo>
                  <a:cubicBezTo>
                    <a:pt x="120000" y="91764"/>
                    <a:pt x="92571" y="120000"/>
                    <a:pt x="61714" y="120000"/>
                  </a:cubicBezTo>
                  <a:close/>
                  <a:moveTo>
                    <a:pt x="61714" y="14117"/>
                  </a:moveTo>
                  <a:cubicBezTo>
                    <a:pt x="34285" y="14117"/>
                    <a:pt x="13714" y="35294"/>
                    <a:pt x="13714" y="60000"/>
                  </a:cubicBezTo>
                  <a:cubicBezTo>
                    <a:pt x="13714" y="84705"/>
                    <a:pt x="34285" y="105882"/>
                    <a:pt x="61714" y="105882"/>
                  </a:cubicBezTo>
                  <a:cubicBezTo>
                    <a:pt x="85714" y="105882"/>
                    <a:pt x="106285" y="84705"/>
                    <a:pt x="106285" y="60000"/>
                  </a:cubicBezTo>
                  <a:cubicBezTo>
                    <a:pt x="106285" y="35294"/>
                    <a:pt x="85714" y="14117"/>
                    <a:pt x="61714" y="141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95312" y="4763"/>
              <a:ext cx="638174" cy="402589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5522" y="120000"/>
                  </a:lnTo>
                  <a:lnTo>
                    <a:pt x="115522" y="109353"/>
                  </a:lnTo>
                  <a:lnTo>
                    <a:pt x="0" y="91088"/>
                  </a:lnTo>
                  <a:lnTo>
                    <a:pt x="0" y="0"/>
                  </a:lnTo>
                  <a:lnTo>
                    <a:pt x="4477" y="0"/>
                  </a:lnTo>
                  <a:lnTo>
                    <a:pt x="4477" y="90662"/>
                  </a:lnTo>
                  <a:lnTo>
                    <a:pt x="120000" y="108927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Shape 93"/>
            <p:cNvSpPr/>
            <p:nvPr/>
          </p:nvSpPr>
          <p:spPr>
            <a:xfrm>
              <a:off x="1223962" y="1382712"/>
              <a:ext cx="142875" cy="476249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04000" y="120000"/>
                  </a:lnTo>
                  <a:lnTo>
                    <a:pt x="104000" y="33600"/>
                  </a:lnTo>
                  <a:lnTo>
                    <a:pt x="0" y="3600"/>
                  </a:lnTo>
                  <a:lnTo>
                    <a:pt x="12000" y="0"/>
                  </a:lnTo>
                  <a:lnTo>
                    <a:pt x="120000" y="324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Shape 94"/>
            <p:cNvSpPr/>
            <p:nvPr/>
          </p:nvSpPr>
          <p:spPr>
            <a:xfrm>
              <a:off x="1300162" y="1849438"/>
              <a:ext cx="109537" cy="107949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280987" y="3417887"/>
              <a:ext cx="142875" cy="474663"/>
            </a:xfrm>
            <a:custGeom>
              <a:pathLst>
                <a:path extrusionOk="0" h="120000" w="120000">
                  <a:moveTo>
                    <a:pt x="16000" y="120000"/>
                  </a:moveTo>
                  <a:lnTo>
                    <a:pt x="0" y="120000"/>
                  </a:lnTo>
                  <a:lnTo>
                    <a:pt x="0" y="32107"/>
                  </a:lnTo>
                  <a:lnTo>
                    <a:pt x="108000" y="0"/>
                  </a:lnTo>
                  <a:lnTo>
                    <a:pt x="120000" y="3210"/>
                  </a:lnTo>
                  <a:lnTo>
                    <a:pt x="16000" y="33311"/>
                  </a:lnTo>
                  <a:lnTo>
                    <a:pt x="16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Shape 96"/>
            <p:cNvSpPr/>
            <p:nvPr/>
          </p:nvSpPr>
          <p:spPr>
            <a:xfrm>
              <a:off x="238125" y="3883025"/>
              <a:ext cx="109537" cy="109537"/>
            </a:xfrm>
            <a:custGeom>
              <a:pathLst>
                <a:path extrusionOk="0" h="120000" w="120000">
                  <a:moveTo>
                    <a:pt x="57391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57391" y="0"/>
                  </a:cubicBezTo>
                  <a:cubicBezTo>
                    <a:pt x="88695" y="0"/>
                    <a:pt x="120000" y="26086"/>
                    <a:pt x="120000" y="62608"/>
                  </a:cubicBezTo>
                  <a:cubicBezTo>
                    <a:pt x="120000" y="93913"/>
                    <a:pt x="88695" y="120000"/>
                    <a:pt x="57391" y="120000"/>
                  </a:cubicBezTo>
                  <a:close/>
                  <a:moveTo>
                    <a:pt x="57391" y="20869"/>
                  </a:moveTo>
                  <a:cubicBezTo>
                    <a:pt x="36521" y="20869"/>
                    <a:pt x="20869" y="41739"/>
                    <a:pt x="20869" y="62608"/>
                  </a:cubicBezTo>
                  <a:cubicBezTo>
                    <a:pt x="20869" y="83478"/>
                    <a:pt x="36521" y="99130"/>
                    <a:pt x="57391" y="99130"/>
                  </a:cubicBezTo>
                  <a:cubicBezTo>
                    <a:pt x="78260" y="99130"/>
                    <a:pt x="99130" y="83478"/>
                    <a:pt x="99130" y="62608"/>
                  </a:cubicBezTo>
                  <a:cubicBezTo>
                    <a:pt x="99130" y="41739"/>
                    <a:pt x="78260" y="20869"/>
                    <a:pt x="57391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763" y="2166938"/>
              <a:ext cx="114300" cy="452438"/>
            </a:xfrm>
            <a:custGeom>
              <a:pathLst>
                <a:path extrusionOk="0" h="120000" w="120000">
                  <a:moveTo>
                    <a:pt x="10000" y="119999"/>
                  </a:moveTo>
                  <a:lnTo>
                    <a:pt x="0" y="116210"/>
                  </a:lnTo>
                  <a:lnTo>
                    <a:pt x="100000" y="90947"/>
                  </a:lnTo>
                  <a:lnTo>
                    <a:pt x="100000" y="0"/>
                  </a:lnTo>
                  <a:lnTo>
                    <a:pt x="120000" y="0"/>
                  </a:lnTo>
                  <a:lnTo>
                    <a:pt x="120000" y="93473"/>
                  </a:lnTo>
                  <a:lnTo>
                    <a:pt x="10000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Shape 98"/>
            <p:cNvSpPr/>
            <p:nvPr/>
          </p:nvSpPr>
          <p:spPr>
            <a:xfrm>
              <a:off x="52388" y="2066925"/>
              <a:ext cx="109537" cy="109537"/>
            </a:xfrm>
            <a:custGeom>
              <a:pathLst>
                <a:path extrusionOk="0" h="120000" w="120000">
                  <a:moveTo>
                    <a:pt x="62608" y="120000"/>
                  </a:moveTo>
                  <a:cubicBezTo>
                    <a:pt x="26086" y="120000"/>
                    <a:pt x="0" y="93913"/>
                    <a:pt x="0" y="62608"/>
                  </a:cubicBezTo>
                  <a:cubicBezTo>
                    <a:pt x="0" y="26086"/>
                    <a:pt x="26086" y="0"/>
                    <a:pt x="62608" y="0"/>
                  </a:cubicBezTo>
                  <a:cubicBezTo>
                    <a:pt x="93913" y="0"/>
                    <a:pt x="120000" y="26086"/>
                    <a:pt x="120000" y="62608"/>
                  </a:cubicBezTo>
                  <a:cubicBezTo>
                    <a:pt x="120000" y="93913"/>
                    <a:pt x="93913" y="120000"/>
                    <a:pt x="62608" y="120000"/>
                  </a:cubicBezTo>
                  <a:close/>
                  <a:moveTo>
                    <a:pt x="62608" y="20869"/>
                  </a:moveTo>
                  <a:cubicBezTo>
                    <a:pt x="41739" y="20869"/>
                    <a:pt x="20869" y="41739"/>
                    <a:pt x="20869" y="62608"/>
                  </a:cubicBezTo>
                  <a:cubicBezTo>
                    <a:pt x="20869" y="83478"/>
                    <a:pt x="41739" y="99130"/>
                    <a:pt x="62608" y="99130"/>
                  </a:cubicBezTo>
                  <a:cubicBezTo>
                    <a:pt x="83478" y="99130"/>
                    <a:pt x="99130" y="83478"/>
                    <a:pt x="99130" y="62608"/>
                  </a:cubicBezTo>
                  <a:cubicBezTo>
                    <a:pt x="99130" y="41739"/>
                    <a:pt x="83478" y="20869"/>
                    <a:pt x="62608" y="2086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228725" y="4662487"/>
              <a:ext cx="23813" cy="218122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319212" y="5041900"/>
              <a:ext cx="371474" cy="1801813"/>
            </a:xfrm>
            <a:custGeom>
              <a:pathLst>
                <a:path extrusionOk="0" h="120000" w="120000">
                  <a:moveTo>
                    <a:pt x="7692" y="120000"/>
                  </a:moveTo>
                  <a:lnTo>
                    <a:pt x="0" y="120000"/>
                  </a:lnTo>
                  <a:lnTo>
                    <a:pt x="0" y="54449"/>
                  </a:lnTo>
                  <a:lnTo>
                    <a:pt x="0" y="54132"/>
                  </a:lnTo>
                  <a:lnTo>
                    <a:pt x="112307" y="0"/>
                  </a:lnTo>
                  <a:lnTo>
                    <a:pt x="120000" y="634"/>
                  </a:lnTo>
                  <a:lnTo>
                    <a:pt x="7692" y="54766"/>
                  </a:lnTo>
                  <a:lnTo>
                    <a:pt x="7692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Shape 101"/>
            <p:cNvSpPr/>
            <p:nvPr/>
          </p:nvSpPr>
          <p:spPr>
            <a:xfrm>
              <a:off x="1147762" y="44815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19150" y="3983037"/>
              <a:ext cx="347662" cy="286067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10136" y="120000"/>
                  </a:lnTo>
                  <a:lnTo>
                    <a:pt x="110136" y="78912"/>
                  </a:lnTo>
                  <a:lnTo>
                    <a:pt x="0" y="199"/>
                  </a:lnTo>
                  <a:lnTo>
                    <a:pt x="8219" y="0"/>
                  </a:lnTo>
                  <a:lnTo>
                    <a:pt x="120000" y="78912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Shape 103"/>
            <p:cNvSpPr/>
            <p:nvPr/>
          </p:nvSpPr>
          <p:spPr>
            <a:xfrm>
              <a:off x="728662" y="3806825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4000"/>
                    <a:pt x="33000" y="108000"/>
                    <a:pt x="60000" y="108000"/>
                  </a:cubicBezTo>
                  <a:cubicBezTo>
                    <a:pt x="87000" y="108000"/>
                    <a:pt x="108000" y="84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624012" y="4867275"/>
              <a:ext cx="190500" cy="188913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4000" y="108000"/>
                    <a:pt x="108000" y="87000"/>
                    <a:pt x="108000" y="60000"/>
                  </a:cubicBezTo>
                  <a:cubicBezTo>
                    <a:pt x="108000" y="33000"/>
                    <a:pt x="84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404937" y="5422900"/>
              <a:ext cx="371474" cy="1425574"/>
            </a:xfrm>
            <a:custGeom>
              <a:pathLst>
                <a:path extrusionOk="0" h="120000" w="120000">
                  <a:moveTo>
                    <a:pt x="9230" y="120000"/>
                  </a:moveTo>
                  <a:lnTo>
                    <a:pt x="0" y="120000"/>
                  </a:lnTo>
                  <a:lnTo>
                    <a:pt x="0" y="68819"/>
                  </a:lnTo>
                  <a:lnTo>
                    <a:pt x="0" y="68418"/>
                  </a:lnTo>
                  <a:lnTo>
                    <a:pt x="113846" y="0"/>
                  </a:lnTo>
                  <a:lnTo>
                    <a:pt x="120000" y="801"/>
                  </a:lnTo>
                  <a:lnTo>
                    <a:pt x="9230" y="69220"/>
                  </a:lnTo>
                  <a:lnTo>
                    <a:pt x="923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Shape 106"/>
            <p:cNvSpPr/>
            <p:nvPr/>
          </p:nvSpPr>
          <p:spPr>
            <a:xfrm>
              <a:off x="1666875" y="5945187"/>
              <a:ext cx="152399" cy="912813"/>
            </a:xfrm>
            <a:custGeom>
              <a:pathLst>
                <a:path extrusionOk="0" h="120000" w="120000">
                  <a:moveTo>
                    <a:pt x="18750" y="120000"/>
                  </a:moveTo>
                  <a:lnTo>
                    <a:pt x="0" y="118747"/>
                  </a:lnTo>
                  <a:lnTo>
                    <a:pt x="101250" y="79930"/>
                  </a:lnTo>
                  <a:lnTo>
                    <a:pt x="101250" y="0"/>
                  </a:lnTo>
                  <a:lnTo>
                    <a:pt x="120000" y="0"/>
                  </a:lnTo>
                  <a:lnTo>
                    <a:pt x="120000" y="80556"/>
                  </a:lnTo>
                  <a:lnTo>
                    <a:pt x="1875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Shape 107"/>
            <p:cNvSpPr/>
            <p:nvPr/>
          </p:nvSpPr>
          <p:spPr>
            <a:xfrm>
              <a:off x="1709738" y="5246687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09738" y="5764212"/>
              <a:ext cx="190500" cy="190500"/>
            </a:xfrm>
            <a:custGeom>
              <a:pathLst>
                <a:path extrusionOk="0" h="120000" w="120000">
                  <a:moveTo>
                    <a:pt x="60000" y="120000"/>
                  </a:moveTo>
                  <a:cubicBezTo>
                    <a:pt x="27000" y="120000"/>
                    <a:pt x="0" y="93000"/>
                    <a:pt x="0" y="60000"/>
                  </a:cubicBezTo>
                  <a:cubicBezTo>
                    <a:pt x="0" y="27000"/>
                    <a:pt x="27000" y="0"/>
                    <a:pt x="60000" y="0"/>
                  </a:cubicBezTo>
                  <a:cubicBezTo>
                    <a:pt x="93000" y="0"/>
                    <a:pt x="120000" y="27000"/>
                    <a:pt x="120000" y="60000"/>
                  </a:cubicBezTo>
                  <a:cubicBezTo>
                    <a:pt x="120000" y="93000"/>
                    <a:pt x="93000" y="120000"/>
                    <a:pt x="60000" y="120000"/>
                  </a:cubicBezTo>
                  <a:close/>
                  <a:moveTo>
                    <a:pt x="60000" y="12000"/>
                  </a:moveTo>
                  <a:cubicBezTo>
                    <a:pt x="33000" y="12000"/>
                    <a:pt x="12000" y="33000"/>
                    <a:pt x="12000" y="60000"/>
                  </a:cubicBezTo>
                  <a:cubicBezTo>
                    <a:pt x="12000" y="87000"/>
                    <a:pt x="33000" y="108000"/>
                    <a:pt x="60000" y="108000"/>
                  </a:cubicBezTo>
                  <a:cubicBezTo>
                    <a:pt x="87000" y="108000"/>
                    <a:pt x="108000" y="87000"/>
                    <a:pt x="108000" y="60000"/>
                  </a:cubicBezTo>
                  <a:cubicBezTo>
                    <a:pt x="108000" y="33000"/>
                    <a:pt x="87000" y="12000"/>
                    <a:pt x="60000" y="120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66888" y="6330950"/>
              <a:ext cx="419099" cy="527050"/>
            </a:xfrm>
            <a:custGeom>
              <a:pathLst>
                <a:path extrusionOk="0" h="120000" w="120000">
                  <a:moveTo>
                    <a:pt x="5454" y="119999"/>
                  </a:moveTo>
                  <a:lnTo>
                    <a:pt x="0" y="117831"/>
                  </a:lnTo>
                  <a:lnTo>
                    <a:pt x="20454" y="74457"/>
                  </a:lnTo>
                  <a:lnTo>
                    <a:pt x="115909" y="0"/>
                  </a:lnTo>
                  <a:lnTo>
                    <a:pt x="120000" y="4337"/>
                  </a:lnTo>
                  <a:lnTo>
                    <a:pt x="27272" y="77710"/>
                  </a:lnTo>
                  <a:lnTo>
                    <a:pt x="5454" y="1199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Shape 110"/>
            <p:cNvSpPr/>
            <p:nvPr/>
          </p:nvSpPr>
          <p:spPr>
            <a:xfrm>
              <a:off x="2147888" y="6221412"/>
              <a:ext cx="157162" cy="147638"/>
            </a:xfrm>
            <a:custGeom>
              <a:pathLst>
                <a:path extrusionOk="0" h="120000" w="120000">
                  <a:moveTo>
                    <a:pt x="58181" y="120000"/>
                  </a:moveTo>
                  <a:cubicBezTo>
                    <a:pt x="43636" y="120000"/>
                    <a:pt x="29090" y="112258"/>
                    <a:pt x="18181" y="100645"/>
                  </a:cubicBezTo>
                  <a:cubicBezTo>
                    <a:pt x="7272" y="92903"/>
                    <a:pt x="0" y="77419"/>
                    <a:pt x="0" y="58064"/>
                  </a:cubicBezTo>
                  <a:cubicBezTo>
                    <a:pt x="0" y="42580"/>
                    <a:pt x="7272" y="27096"/>
                    <a:pt x="18181" y="15483"/>
                  </a:cubicBezTo>
                  <a:cubicBezTo>
                    <a:pt x="29090" y="3870"/>
                    <a:pt x="43636" y="0"/>
                    <a:pt x="58181" y="0"/>
                  </a:cubicBezTo>
                  <a:cubicBezTo>
                    <a:pt x="72727" y="0"/>
                    <a:pt x="87272" y="3870"/>
                    <a:pt x="98181" y="15483"/>
                  </a:cubicBezTo>
                  <a:cubicBezTo>
                    <a:pt x="120000" y="38709"/>
                    <a:pt x="120000" y="77419"/>
                    <a:pt x="98181" y="100645"/>
                  </a:cubicBezTo>
                  <a:cubicBezTo>
                    <a:pt x="87272" y="112258"/>
                    <a:pt x="72727" y="120000"/>
                    <a:pt x="58181" y="120000"/>
                  </a:cubicBezTo>
                  <a:close/>
                  <a:moveTo>
                    <a:pt x="58181" y="15483"/>
                  </a:moveTo>
                  <a:cubicBezTo>
                    <a:pt x="47272" y="15483"/>
                    <a:pt x="36363" y="19354"/>
                    <a:pt x="29090" y="27096"/>
                  </a:cubicBezTo>
                  <a:cubicBezTo>
                    <a:pt x="21818" y="34838"/>
                    <a:pt x="14545" y="46451"/>
                    <a:pt x="14545" y="58064"/>
                  </a:cubicBezTo>
                  <a:cubicBezTo>
                    <a:pt x="14545" y="73548"/>
                    <a:pt x="21818" y="81290"/>
                    <a:pt x="29090" y="92903"/>
                  </a:cubicBezTo>
                  <a:cubicBezTo>
                    <a:pt x="36363" y="100645"/>
                    <a:pt x="47272" y="104516"/>
                    <a:pt x="58181" y="104516"/>
                  </a:cubicBezTo>
                  <a:cubicBezTo>
                    <a:pt x="69090" y="104516"/>
                    <a:pt x="80000" y="100645"/>
                    <a:pt x="87272" y="92903"/>
                  </a:cubicBezTo>
                  <a:cubicBezTo>
                    <a:pt x="105454" y="73548"/>
                    <a:pt x="105454" y="46451"/>
                    <a:pt x="87272" y="27096"/>
                  </a:cubicBezTo>
                  <a:cubicBezTo>
                    <a:pt x="80000" y="19354"/>
                    <a:pt x="69090" y="15483"/>
                    <a:pt x="58181" y="1548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504825" y="9525"/>
              <a:ext cx="233363" cy="5103813"/>
            </a:xfrm>
            <a:custGeom>
              <a:pathLst>
                <a:path extrusionOk="0" h="120000" w="120000">
                  <a:moveTo>
                    <a:pt x="107755" y="120000"/>
                  </a:moveTo>
                  <a:lnTo>
                    <a:pt x="105306" y="102793"/>
                  </a:lnTo>
                  <a:lnTo>
                    <a:pt x="0" y="70954"/>
                  </a:lnTo>
                  <a:lnTo>
                    <a:pt x="0" y="0"/>
                  </a:lnTo>
                  <a:lnTo>
                    <a:pt x="12244" y="0"/>
                  </a:lnTo>
                  <a:lnTo>
                    <a:pt x="12244" y="70842"/>
                  </a:lnTo>
                  <a:lnTo>
                    <a:pt x="117551" y="102793"/>
                  </a:lnTo>
                  <a:lnTo>
                    <a:pt x="120000" y="120000"/>
                  </a:lnTo>
                  <a:lnTo>
                    <a:pt x="107755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Shape 112"/>
            <p:cNvSpPr/>
            <p:nvPr/>
          </p:nvSpPr>
          <p:spPr>
            <a:xfrm>
              <a:off x="633412" y="5103812"/>
              <a:ext cx="185738" cy="185738"/>
            </a:xfrm>
            <a:custGeom>
              <a:pathLst>
                <a:path extrusionOk="0" h="120000" w="120000">
                  <a:moveTo>
                    <a:pt x="61538" y="120000"/>
                  </a:moveTo>
                  <a:cubicBezTo>
                    <a:pt x="27692" y="120000"/>
                    <a:pt x="0" y="92307"/>
                    <a:pt x="0" y="58461"/>
                  </a:cubicBezTo>
                  <a:cubicBezTo>
                    <a:pt x="0" y="27692"/>
                    <a:pt x="27692" y="0"/>
                    <a:pt x="61538" y="0"/>
                  </a:cubicBezTo>
                  <a:cubicBezTo>
                    <a:pt x="92307" y="0"/>
                    <a:pt x="120000" y="27692"/>
                    <a:pt x="120000" y="58461"/>
                  </a:cubicBezTo>
                  <a:cubicBezTo>
                    <a:pt x="120000" y="92307"/>
                    <a:pt x="92307" y="120000"/>
                    <a:pt x="61538" y="120000"/>
                  </a:cubicBezTo>
                  <a:close/>
                  <a:moveTo>
                    <a:pt x="61538" y="12307"/>
                  </a:moveTo>
                  <a:cubicBezTo>
                    <a:pt x="33846" y="12307"/>
                    <a:pt x="12307" y="33846"/>
                    <a:pt x="12307" y="58461"/>
                  </a:cubicBezTo>
                  <a:cubicBezTo>
                    <a:pt x="12307" y="86153"/>
                    <a:pt x="33846" y="107692"/>
                    <a:pt x="61538" y="107692"/>
                  </a:cubicBezTo>
                  <a:cubicBezTo>
                    <a:pt x="86153" y="107692"/>
                    <a:pt x="107692" y="86153"/>
                    <a:pt x="107692" y="58461"/>
                  </a:cubicBezTo>
                  <a:cubicBezTo>
                    <a:pt x="107692" y="33846"/>
                    <a:pt x="86153" y="12307"/>
                    <a:pt x="61538" y="1230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Shape 113"/>
          <p:cNvSpPr txBox="1"/>
          <p:nvPr>
            <p:ph type="ctrTitle"/>
          </p:nvPr>
        </p:nvSpPr>
        <p:spPr>
          <a:xfrm>
            <a:off x="1876424" y="1122362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1876424" y="3602037"/>
            <a:ext cx="8791575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7077510" y="541020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9896910" y="5410198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141409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1" name="Shape 171"/>
          <p:cNvSpPr/>
          <p:nvPr>
            <p:ph idx="2" type="pic"/>
          </p:nvPr>
        </p:nvSpPr>
        <p:spPr>
          <a:xfrm>
            <a:off x="1141411" y="606425"/>
            <a:ext cx="9912353" cy="3299777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1141363" y="5124019"/>
            <a:ext cx="9910858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141455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141409" y="4419598"/>
            <a:ext cx="9904458" cy="1371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720643" y="3365557"/>
            <a:ext cx="8752299" cy="5489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89" name="Shape 189"/>
          <p:cNvSpPr txBox="1"/>
          <p:nvPr/>
        </p:nvSpPr>
        <p:spPr>
          <a:xfrm>
            <a:off x="903512" y="732393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0537370" y="2764972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141409" y="2134041"/>
            <a:ext cx="9906000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1141363" y="4657655"/>
            <a:ext cx="9904505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1141409" y="2674463"/>
            <a:ext cx="31968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1127917" y="3360262"/>
            <a:ext cx="3208734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3" type="body"/>
          </p:nvPr>
        </p:nvSpPr>
        <p:spPr>
          <a:xfrm>
            <a:off x="4514766" y="2677634"/>
            <a:ext cx="3184385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4" type="body"/>
          </p:nvPr>
        </p:nvSpPr>
        <p:spPr>
          <a:xfrm>
            <a:off x="4504212" y="3363435"/>
            <a:ext cx="3195829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5" type="body"/>
          </p:nvPr>
        </p:nvSpPr>
        <p:spPr>
          <a:xfrm>
            <a:off x="7852442" y="2674463"/>
            <a:ext cx="3194967" cy="685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6" type="body"/>
          </p:nvPr>
        </p:nvSpPr>
        <p:spPr>
          <a:xfrm>
            <a:off x="7852442" y="3360262"/>
            <a:ext cx="3194967" cy="24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141411" y="609600"/>
            <a:ext cx="9905998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1141412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1" name="Shape 211"/>
          <p:cNvSpPr/>
          <p:nvPr>
            <p:ph idx="2" type="pic"/>
          </p:nvPr>
        </p:nvSpPr>
        <p:spPr>
          <a:xfrm>
            <a:off x="1141412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3" type="body"/>
          </p:nvPr>
        </p:nvSpPr>
        <p:spPr>
          <a:xfrm>
            <a:off x="1141412" y="4980857"/>
            <a:ext cx="3195240" cy="8178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4" type="body"/>
          </p:nvPr>
        </p:nvSpPr>
        <p:spPr>
          <a:xfrm>
            <a:off x="4489053" y="4404596"/>
            <a:ext cx="320039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4" name="Shape 214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6" type="body"/>
          </p:nvPr>
        </p:nvSpPr>
        <p:spPr>
          <a:xfrm>
            <a:off x="4487592" y="4980857"/>
            <a:ext cx="3200399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7" type="body"/>
          </p:nvPr>
        </p:nvSpPr>
        <p:spPr>
          <a:xfrm>
            <a:off x="7852567" y="4404594"/>
            <a:ext cx="31907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Shape 217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9" type="body"/>
          </p:nvPr>
        </p:nvSpPr>
        <p:spPr>
          <a:xfrm>
            <a:off x="7852442" y="4980853"/>
            <a:ext cx="3194967" cy="810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 rot="5400000">
            <a:off x="4323554" y="-932655"/>
            <a:ext cx="3541713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 rot="5400000">
            <a:off x="7454104" y="2197894"/>
            <a:ext cx="5181601" cy="2005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 rot="5400000">
            <a:off x="2424904" y="-673895"/>
            <a:ext cx="5181601" cy="77485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1141411" y="1419225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141411" y="4424362"/>
            <a:ext cx="99060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1141409" y="2249485"/>
            <a:ext cx="487838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6172200" y="2249485"/>
            <a:ext cx="4875211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141411" y="619125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370019" y="2249485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1141409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3" type="body"/>
          </p:nvPr>
        </p:nvSpPr>
        <p:spPr>
          <a:xfrm>
            <a:off x="6400807" y="2249484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4" type="body"/>
          </p:nvPr>
        </p:nvSpPr>
        <p:spPr>
          <a:xfrm>
            <a:off x="6172200" y="3073397"/>
            <a:ext cx="4875209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1146704" y="609600"/>
            <a:ext cx="3856037" cy="163988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5156200" y="592666"/>
            <a:ext cx="5891208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2" type="body"/>
          </p:nvPr>
        </p:nvSpPr>
        <p:spPr>
          <a:xfrm>
            <a:off x="1146704" y="2249485"/>
            <a:ext cx="3856037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1141412" y="609600"/>
            <a:ext cx="5934507" cy="16398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4" name="Shape 164"/>
          <p:cNvSpPr/>
          <p:nvPr>
            <p:ph idx="2" type="pic"/>
          </p:nvPr>
        </p:nvSpPr>
        <p:spPr>
          <a:xfrm>
            <a:off x="7380721" y="609600"/>
            <a:ext cx="3666689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/>
            <a:headEnd len="med" w="med" type="none"/>
            <a:tailEnd len="med" w="med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1141409" y="2249485"/>
            <a:ext cx="5934510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Shape 1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11"/>
          <p:cNvGrpSpPr/>
          <p:nvPr/>
        </p:nvGrpSpPr>
        <p:grpSpPr>
          <a:xfrm>
            <a:off x="-14288" y="0"/>
            <a:ext cx="12053888" cy="6858000"/>
            <a:chOff x="-14288" y="0"/>
            <a:chExt cx="12053888" cy="6858000"/>
          </a:xfrm>
        </p:grpSpPr>
        <p:grpSp>
          <p:nvGrpSpPr>
            <p:cNvPr id="12" name="Shape 12"/>
            <p:cNvGrpSpPr/>
            <p:nvPr/>
          </p:nvGrpSpPr>
          <p:grpSpPr>
            <a:xfrm>
              <a:off x="-14288" y="0"/>
              <a:ext cx="1220788" cy="6858000"/>
              <a:chOff x="-14288" y="0"/>
              <a:chExt cx="1220788" cy="6858000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114300" y="4763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33336" y="2176463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28575" y="4021137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200025" y="4763"/>
                <a:ext cx="369888" cy="1811337"/>
              </a:xfrm>
              <a:custGeom>
                <a:pathLst>
                  <a:path extrusionOk="0" h="120000" w="120000">
                    <a:moveTo>
                      <a:pt x="112274" y="120000"/>
                    </a:moveTo>
                    <a:lnTo>
                      <a:pt x="0" y="65836"/>
                    </a:lnTo>
                    <a:lnTo>
                      <a:pt x="0" y="0"/>
                    </a:lnTo>
                    <a:lnTo>
                      <a:pt x="7725" y="0"/>
                    </a:lnTo>
                    <a:lnTo>
                      <a:pt x="7725" y="65521"/>
                    </a:lnTo>
                    <a:lnTo>
                      <a:pt x="120000" y="119368"/>
                    </a:lnTo>
                    <a:lnTo>
                      <a:pt x="11227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Shape 17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18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pathLst>
                  <a:path extrusionOk="0" h="120000" w="120000">
                    <a:moveTo>
                      <a:pt x="113819" y="120000"/>
                    </a:moveTo>
                    <a:lnTo>
                      <a:pt x="0" y="51009"/>
                    </a:lnTo>
                    <a:lnTo>
                      <a:pt x="0" y="0"/>
                    </a:lnTo>
                    <a:lnTo>
                      <a:pt x="9270" y="0"/>
                    </a:lnTo>
                    <a:lnTo>
                      <a:pt x="9270" y="50610"/>
                    </a:lnTo>
                    <a:lnTo>
                      <a:pt x="120000" y="119200"/>
                    </a:lnTo>
                    <a:lnTo>
                      <a:pt x="113819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Shape 19"/>
              <p:cNvSpPr/>
              <p:nvPr/>
            </p:nvSpPr>
            <p:spPr>
              <a:xfrm>
                <a:off x="546100" y="0"/>
                <a:ext cx="152399" cy="9128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97500" y="120000"/>
                    </a:lnTo>
                    <a:lnTo>
                      <a:pt x="97500" y="40069"/>
                    </a:lnTo>
                    <a:lnTo>
                      <a:pt x="0" y="1252"/>
                    </a:lnTo>
                    <a:lnTo>
                      <a:pt x="18750" y="0"/>
                    </a:lnTo>
                    <a:lnTo>
                      <a:pt x="120000" y="39443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Shape 20"/>
              <p:cNvSpPr/>
              <p:nvPr/>
            </p:nvSpPr>
            <p:spPr>
              <a:xfrm>
                <a:off x="588962" y="14208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9000" y="0"/>
                      <a:pt x="120000" y="21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27000"/>
                      <a:pt x="93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88962" y="9032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pathLst>
                  <a:path extrusionOk="0" h="120000" w="120000">
                    <a:moveTo>
                      <a:pt x="115939" y="119999"/>
                    </a:moveTo>
                    <a:lnTo>
                      <a:pt x="21654" y="44457"/>
                    </a:lnTo>
                    <a:lnTo>
                      <a:pt x="0" y="2168"/>
                    </a:lnTo>
                    <a:lnTo>
                      <a:pt x="6766" y="0"/>
                    </a:lnTo>
                    <a:lnTo>
                      <a:pt x="28421" y="41204"/>
                    </a:lnTo>
                    <a:lnTo>
                      <a:pt x="120000" y="115662"/>
                    </a:lnTo>
                    <a:lnTo>
                      <a:pt x="115939" y="11999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Shape 23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45882" y="120000"/>
                      <a:pt x="31764" y="116129"/>
                      <a:pt x="21176" y="104516"/>
                    </a:cubicBezTo>
                    <a:cubicBezTo>
                      <a:pt x="0" y="77419"/>
                      <a:pt x="0" y="38709"/>
                      <a:pt x="21176" y="15483"/>
                    </a:cubicBezTo>
                    <a:cubicBezTo>
                      <a:pt x="31764" y="3870"/>
                      <a:pt x="45882" y="0"/>
                      <a:pt x="60000" y="0"/>
                    </a:cubicBezTo>
                    <a:cubicBezTo>
                      <a:pt x="74117" y="0"/>
                      <a:pt x="88235" y="3870"/>
                      <a:pt x="98823" y="15483"/>
                    </a:cubicBezTo>
                    <a:cubicBezTo>
                      <a:pt x="120000" y="38709"/>
                      <a:pt x="120000" y="77419"/>
                      <a:pt x="98823" y="104516"/>
                    </a:cubicBezTo>
                    <a:cubicBezTo>
                      <a:pt x="88235" y="116129"/>
                      <a:pt x="74117" y="120000"/>
                      <a:pt x="60000" y="120000"/>
                    </a:cubicBezTo>
                    <a:close/>
                    <a:moveTo>
                      <a:pt x="60000" y="15483"/>
                    </a:moveTo>
                    <a:cubicBezTo>
                      <a:pt x="49411" y="15483"/>
                      <a:pt x="38823" y="19354"/>
                      <a:pt x="31764" y="27096"/>
                    </a:cubicBezTo>
                    <a:cubicBezTo>
                      <a:pt x="14117" y="46451"/>
                      <a:pt x="14117" y="73548"/>
                      <a:pt x="31764" y="92903"/>
                    </a:cubicBezTo>
                    <a:cubicBezTo>
                      <a:pt x="38823" y="100645"/>
                      <a:pt x="49411" y="104516"/>
                      <a:pt x="60000" y="104516"/>
                    </a:cubicBezTo>
                    <a:cubicBezTo>
                      <a:pt x="70588" y="104516"/>
                      <a:pt x="81176" y="100645"/>
                      <a:pt x="88235" y="92903"/>
                    </a:cubicBezTo>
                    <a:cubicBezTo>
                      <a:pt x="105882" y="73548"/>
                      <a:pt x="105882" y="46451"/>
                      <a:pt x="88235" y="27096"/>
                    </a:cubicBezTo>
                    <a:cubicBezTo>
                      <a:pt x="81176" y="19354"/>
                      <a:pt x="70588" y="15483"/>
                      <a:pt x="60000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4" name="Shape 24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25" name="Shape 25"/>
              <p:cNvSpPr/>
              <p:nvPr/>
            </p:nvSpPr>
            <p:spPr>
              <a:xfrm>
                <a:off x="9525" y="1801813"/>
                <a:ext cx="123824" cy="127000"/>
              </a:xfrm>
              <a:custGeom>
                <a:pathLst>
                  <a:path extrusionOk="0" h="120000" w="120000">
                    <a:moveTo>
                      <a:pt x="9230" y="120000"/>
                    </a:moveTo>
                    <a:lnTo>
                      <a:pt x="0" y="106500"/>
                    </a:lnTo>
                    <a:lnTo>
                      <a:pt x="106153" y="0"/>
                    </a:lnTo>
                    <a:lnTo>
                      <a:pt x="120000" y="13500"/>
                    </a:lnTo>
                    <a:lnTo>
                      <a:pt x="923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Shape 2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0645" y="120000"/>
                    </a:lnTo>
                    <a:lnTo>
                      <a:pt x="100645" y="30891"/>
                    </a:lnTo>
                    <a:lnTo>
                      <a:pt x="0" y="4752"/>
                    </a:lnTo>
                    <a:lnTo>
                      <a:pt x="15483" y="0"/>
                    </a:lnTo>
                    <a:lnTo>
                      <a:pt x="120000" y="27326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Shape 27"/>
              <p:cNvSpPr/>
              <p:nvPr/>
            </p:nvSpPr>
            <p:spPr>
              <a:xfrm>
                <a:off x="128586" y="1382712"/>
                <a:ext cx="142875" cy="476249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104000" y="120000"/>
                    </a:lnTo>
                    <a:lnTo>
                      <a:pt x="104000" y="33600"/>
                    </a:lnTo>
                    <a:lnTo>
                      <a:pt x="0" y="3600"/>
                    </a:lnTo>
                    <a:lnTo>
                      <a:pt x="12000" y="0"/>
                    </a:lnTo>
                    <a:lnTo>
                      <a:pt x="120000" y="324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Shape 28"/>
              <p:cNvSpPr/>
              <p:nvPr/>
            </p:nvSpPr>
            <p:spPr>
              <a:xfrm>
                <a:off x="204786" y="1849438"/>
                <a:ext cx="114300" cy="107949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30000" y="120000"/>
                      <a:pt x="0" y="93913"/>
                      <a:pt x="0" y="62608"/>
                    </a:cubicBezTo>
                    <a:cubicBezTo>
                      <a:pt x="0" y="26086"/>
                      <a:pt x="30000" y="0"/>
                      <a:pt x="60000" y="0"/>
                    </a:cubicBezTo>
                    <a:cubicBezTo>
                      <a:pt x="90000" y="0"/>
                      <a:pt x="120000" y="26086"/>
                      <a:pt x="120000" y="62608"/>
                    </a:cubicBezTo>
                    <a:cubicBezTo>
                      <a:pt x="120000" y="93913"/>
                      <a:pt x="90000" y="120000"/>
                      <a:pt x="60000" y="120000"/>
                    </a:cubicBezTo>
                    <a:close/>
                    <a:moveTo>
                      <a:pt x="60000" y="20869"/>
                    </a:moveTo>
                    <a:cubicBezTo>
                      <a:pt x="40000" y="20869"/>
                      <a:pt x="20000" y="41739"/>
                      <a:pt x="20000" y="62608"/>
                    </a:cubicBezTo>
                    <a:cubicBezTo>
                      <a:pt x="20000" y="83478"/>
                      <a:pt x="40000" y="99130"/>
                      <a:pt x="60000" y="99130"/>
                    </a:cubicBezTo>
                    <a:cubicBezTo>
                      <a:pt x="80000" y="99130"/>
                      <a:pt x="100000" y="83478"/>
                      <a:pt x="100000" y="62608"/>
                    </a:cubicBezTo>
                    <a:cubicBezTo>
                      <a:pt x="100000" y="41739"/>
                      <a:pt x="80000" y="20869"/>
                      <a:pt x="60000" y="208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133350" y="4662487"/>
                <a:ext cx="23813" cy="2181224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pathLst>
                  <a:path extrusionOk="0" h="120000" w="120000">
                    <a:moveTo>
                      <a:pt x="7725" y="120000"/>
                    </a:moveTo>
                    <a:lnTo>
                      <a:pt x="0" y="120000"/>
                    </a:lnTo>
                    <a:lnTo>
                      <a:pt x="0" y="54449"/>
                    </a:lnTo>
                    <a:lnTo>
                      <a:pt x="0" y="54132"/>
                    </a:lnTo>
                    <a:lnTo>
                      <a:pt x="112274" y="0"/>
                    </a:lnTo>
                    <a:lnTo>
                      <a:pt x="120000" y="634"/>
                    </a:lnTo>
                    <a:lnTo>
                      <a:pt x="7725" y="54766"/>
                    </a:lnTo>
                    <a:lnTo>
                      <a:pt x="7725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Shape 31"/>
              <p:cNvSpPr/>
              <p:nvPr/>
            </p:nvSpPr>
            <p:spPr>
              <a:xfrm>
                <a:off x="52386" y="44815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4000" y="108000"/>
                      <a:pt x="108000" y="87000"/>
                      <a:pt x="108000" y="60000"/>
                    </a:cubicBezTo>
                    <a:cubicBezTo>
                      <a:pt x="108000" y="33000"/>
                      <a:pt x="84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-14288" y="5627687"/>
                <a:ext cx="85724" cy="1216024"/>
              </a:xfrm>
              <a:custGeom>
                <a:pathLst>
                  <a:path extrusionOk="0" h="120000" w="120000">
                    <a:moveTo>
                      <a:pt x="120000" y="120000"/>
                    </a:moveTo>
                    <a:lnTo>
                      <a:pt x="80000" y="120000"/>
                    </a:lnTo>
                    <a:lnTo>
                      <a:pt x="80000" y="23342"/>
                    </a:lnTo>
                    <a:lnTo>
                      <a:pt x="0" y="469"/>
                    </a:lnTo>
                    <a:lnTo>
                      <a:pt x="40000" y="0"/>
                    </a:lnTo>
                    <a:lnTo>
                      <a:pt x="120000" y="22872"/>
                    </a:ln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Shape 33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309562" y="5422900"/>
                <a:ext cx="374649" cy="1425574"/>
              </a:xfrm>
              <a:custGeom>
                <a:pathLst>
                  <a:path extrusionOk="0" h="120000" w="120000">
                    <a:moveTo>
                      <a:pt x="9152" y="120000"/>
                    </a:moveTo>
                    <a:lnTo>
                      <a:pt x="0" y="120000"/>
                    </a:lnTo>
                    <a:lnTo>
                      <a:pt x="0" y="68819"/>
                    </a:lnTo>
                    <a:lnTo>
                      <a:pt x="1525" y="68418"/>
                    </a:lnTo>
                    <a:lnTo>
                      <a:pt x="112372" y="0"/>
                    </a:lnTo>
                    <a:lnTo>
                      <a:pt x="120000" y="801"/>
                    </a:lnTo>
                    <a:lnTo>
                      <a:pt x="9152" y="69220"/>
                    </a:lnTo>
                    <a:lnTo>
                      <a:pt x="9152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Shape 35"/>
              <p:cNvSpPr/>
              <p:nvPr/>
            </p:nvSpPr>
            <p:spPr>
              <a:xfrm>
                <a:off x="569912" y="5945187"/>
                <a:ext cx="152399" cy="912813"/>
              </a:xfrm>
              <a:custGeom>
                <a:pathLst>
                  <a:path extrusionOk="0" h="120000" w="120000">
                    <a:moveTo>
                      <a:pt x="18750" y="120000"/>
                    </a:moveTo>
                    <a:lnTo>
                      <a:pt x="0" y="118747"/>
                    </a:lnTo>
                    <a:lnTo>
                      <a:pt x="101250" y="79930"/>
                    </a:lnTo>
                    <a:lnTo>
                      <a:pt x="101250" y="0"/>
                    </a:lnTo>
                    <a:lnTo>
                      <a:pt x="120000" y="0"/>
                    </a:lnTo>
                    <a:lnTo>
                      <a:pt x="120000" y="80556"/>
                    </a:lnTo>
                    <a:lnTo>
                      <a:pt x="18750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Shape 36"/>
              <p:cNvSpPr/>
              <p:nvPr/>
            </p:nvSpPr>
            <p:spPr>
              <a:xfrm>
                <a:off x="612775" y="5246687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612775" y="5764212"/>
                <a:ext cx="190500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669925" y="6330950"/>
                <a:ext cx="417513" cy="517524"/>
              </a:xfrm>
              <a:custGeom>
                <a:pathLst>
                  <a:path extrusionOk="0" h="120000" w="120000">
                    <a:moveTo>
                      <a:pt x="6844" y="120000"/>
                    </a:moveTo>
                    <a:lnTo>
                      <a:pt x="0" y="117791"/>
                    </a:lnTo>
                    <a:lnTo>
                      <a:pt x="20532" y="75828"/>
                    </a:lnTo>
                    <a:lnTo>
                      <a:pt x="21901" y="75828"/>
                    </a:lnTo>
                    <a:lnTo>
                      <a:pt x="115893" y="0"/>
                    </a:lnTo>
                    <a:lnTo>
                      <a:pt x="120000" y="4417"/>
                    </a:lnTo>
                    <a:lnTo>
                      <a:pt x="27376" y="79141"/>
                    </a:lnTo>
                    <a:lnTo>
                      <a:pt x="6844" y="1200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Shape 39"/>
              <p:cNvSpPr/>
              <p:nvPr/>
            </p:nvSpPr>
            <p:spPr>
              <a:xfrm>
                <a:off x="1049337" y="6221412"/>
                <a:ext cx="157162" cy="147638"/>
              </a:xfrm>
              <a:custGeom>
                <a:pathLst>
                  <a:path extrusionOk="0" h="120000" w="120000">
                    <a:moveTo>
                      <a:pt x="58181" y="120000"/>
                    </a:moveTo>
                    <a:cubicBezTo>
                      <a:pt x="43636" y="120000"/>
                      <a:pt x="29090" y="112258"/>
                      <a:pt x="18181" y="100645"/>
                    </a:cubicBezTo>
                    <a:cubicBezTo>
                      <a:pt x="7272" y="92903"/>
                      <a:pt x="0" y="77419"/>
                      <a:pt x="0" y="58064"/>
                    </a:cubicBezTo>
                    <a:cubicBezTo>
                      <a:pt x="0" y="42580"/>
                      <a:pt x="7272" y="27096"/>
                      <a:pt x="18181" y="15483"/>
                    </a:cubicBezTo>
                    <a:cubicBezTo>
                      <a:pt x="29090" y="3870"/>
                      <a:pt x="43636" y="0"/>
                      <a:pt x="58181" y="0"/>
                    </a:cubicBezTo>
                    <a:cubicBezTo>
                      <a:pt x="72727" y="0"/>
                      <a:pt x="87272" y="3870"/>
                      <a:pt x="98181" y="15483"/>
                    </a:cubicBezTo>
                    <a:cubicBezTo>
                      <a:pt x="120000" y="38709"/>
                      <a:pt x="120000" y="77419"/>
                      <a:pt x="98181" y="100645"/>
                    </a:cubicBezTo>
                    <a:cubicBezTo>
                      <a:pt x="87272" y="112258"/>
                      <a:pt x="72727" y="120000"/>
                      <a:pt x="58181" y="120000"/>
                    </a:cubicBezTo>
                    <a:close/>
                    <a:moveTo>
                      <a:pt x="58181" y="15483"/>
                    </a:moveTo>
                    <a:cubicBezTo>
                      <a:pt x="47272" y="15483"/>
                      <a:pt x="36363" y="19354"/>
                      <a:pt x="29090" y="27096"/>
                    </a:cubicBezTo>
                    <a:cubicBezTo>
                      <a:pt x="21818" y="34838"/>
                      <a:pt x="14545" y="46451"/>
                      <a:pt x="14545" y="58064"/>
                    </a:cubicBezTo>
                    <a:cubicBezTo>
                      <a:pt x="14545" y="73548"/>
                      <a:pt x="21818" y="81290"/>
                      <a:pt x="29090" y="92903"/>
                    </a:cubicBezTo>
                    <a:cubicBezTo>
                      <a:pt x="36363" y="100645"/>
                      <a:pt x="47272" y="104516"/>
                      <a:pt x="58181" y="104516"/>
                    </a:cubicBezTo>
                    <a:cubicBezTo>
                      <a:pt x="69090" y="104516"/>
                      <a:pt x="80000" y="100645"/>
                      <a:pt x="87272" y="92903"/>
                    </a:cubicBezTo>
                    <a:cubicBezTo>
                      <a:pt x="105454" y="73548"/>
                      <a:pt x="105454" y="46451"/>
                      <a:pt x="87272" y="27096"/>
                    </a:cubicBezTo>
                    <a:cubicBezTo>
                      <a:pt x="80000" y="19354"/>
                      <a:pt x="69090" y="15483"/>
                      <a:pt x="58181" y="154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" name="Shape 40"/>
            <p:cNvGrpSpPr/>
            <p:nvPr/>
          </p:nvGrpSpPr>
          <p:grpSpPr>
            <a:xfrm>
              <a:off x="11364911" y="0"/>
              <a:ext cx="674688" cy="6848476"/>
              <a:chOff x="11364911" y="0"/>
              <a:chExt cx="674688" cy="6848476"/>
            </a:xfrm>
          </p:grpSpPr>
          <p:sp>
            <p:nvSpPr>
              <p:cNvPr id="41" name="Shape 41"/>
              <p:cNvSpPr/>
              <p:nvPr/>
            </p:nvSpPr>
            <p:spPr>
              <a:xfrm>
                <a:off x="11483975" y="0"/>
                <a:ext cx="417513" cy="512762"/>
              </a:xfrm>
              <a:custGeom>
                <a:pathLst>
                  <a:path extrusionOk="0" h="120000" w="120000">
                    <a:moveTo>
                      <a:pt x="5475" y="120000"/>
                    </a:moveTo>
                    <a:lnTo>
                      <a:pt x="0" y="116656"/>
                    </a:lnTo>
                    <a:lnTo>
                      <a:pt x="92623" y="40123"/>
                    </a:lnTo>
                    <a:lnTo>
                      <a:pt x="113155" y="0"/>
                    </a:lnTo>
                    <a:lnTo>
                      <a:pt x="120000" y="2229"/>
                    </a:lnTo>
                    <a:lnTo>
                      <a:pt x="99467" y="43467"/>
                    </a:lnTo>
                    <a:lnTo>
                      <a:pt x="99467" y="43467"/>
                    </a:lnTo>
                    <a:lnTo>
                      <a:pt x="54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Shape 42"/>
              <p:cNvSpPr/>
              <p:nvPr/>
            </p:nvSpPr>
            <p:spPr>
              <a:xfrm>
                <a:off x="11364911" y="474662"/>
                <a:ext cx="157162" cy="152399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47272" y="120000"/>
                      <a:pt x="32727" y="112500"/>
                      <a:pt x="21818" y="101250"/>
                    </a:cubicBezTo>
                    <a:cubicBezTo>
                      <a:pt x="0" y="78750"/>
                      <a:pt x="0" y="41250"/>
                      <a:pt x="21818" y="18750"/>
                    </a:cubicBezTo>
                    <a:cubicBezTo>
                      <a:pt x="32727" y="7500"/>
                      <a:pt x="47272" y="0"/>
                      <a:pt x="61818" y="0"/>
                    </a:cubicBezTo>
                    <a:cubicBezTo>
                      <a:pt x="76363" y="0"/>
                      <a:pt x="90909" y="7500"/>
                      <a:pt x="101818" y="18750"/>
                    </a:cubicBezTo>
                    <a:cubicBezTo>
                      <a:pt x="112727" y="30000"/>
                      <a:pt x="120000" y="45000"/>
                      <a:pt x="120000" y="60000"/>
                    </a:cubicBezTo>
                    <a:cubicBezTo>
                      <a:pt x="120000" y="75000"/>
                      <a:pt x="112727" y="90000"/>
                      <a:pt x="101818" y="101250"/>
                    </a:cubicBezTo>
                    <a:cubicBezTo>
                      <a:pt x="90909" y="112500"/>
                      <a:pt x="76363" y="120000"/>
                      <a:pt x="61818" y="120000"/>
                    </a:cubicBezTo>
                    <a:close/>
                    <a:moveTo>
                      <a:pt x="61818" y="15000"/>
                    </a:moveTo>
                    <a:cubicBezTo>
                      <a:pt x="50909" y="15000"/>
                      <a:pt x="40000" y="22500"/>
                      <a:pt x="32727" y="30000"/>
                    </a:cubicBezTo>
                    <a:cubicBezTo>
                      <a:pt x="14545" y="45000"/>
                      <a:pt x="14545" y="75000"/>
                      <a:pt x="32727" y="90000"/>
                    </a:cubicBezTo>
                    <a:cubicBezTo>
                      <a:pt x="40000" y="101250"/>
                      <a:pt x="50909" y="105000"/>
                      <a:pt x="61818" y="105000"/>
                    </a:cubicBezTo>
                    <a:cubicBezTo>
                      <a:pt x="72727" y="105000"/>
                      <a:pt x="83636" y="101250"/>
                      <a:pt x="94545" y="90000"/>
                    </a:cubicBezTo>
                    <a:cubicBezTo>
                      <a:pt x="109090" y="75000"/>
                      <a:pt x="109090" y="45000"/>
                      <a:pt x="94545" y="30000"/>
                    </a:cubicBezTo>
                    <a:cubicBezTo>
                      <a:pt x="83636" y="22500"/>
                      <a:pt x="72727" y="15000"/>
                      <a:pt x="61818" y="15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11631611" y="1539875"/>
                <a:ext cx="188913" cy="190500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11531600" y="5694362"/>
                <a:ext cx="298450" cy="1154112"/>
              </a:xfrm>
              <a:custGeom>
                <a:pathLst>
                  <a:path extrusionOk="0" h="120000" w="120000">
                    <a:moveTo>
                      <a:pt x="9574" y="120000"/>
                    </a:moveTo>
                    <a:lnTo>
                      <a:pt x="0" y="120000"/>
                    </a:lnTo>
                    <a:lnTo>
                      <a:pt x="0" y="67180"/>
                    </a:lnTo>
                    <a:lnTo>
                      <a:pt x="0" y="67180"/>
                    </a:lnTo>
                    <a:lnTo>
                      <a:pt x="112340" y="0"/>
                    </a:lnTo>
                    <a:lnTo>
                      <a:pt x="120000" y="990"/>
                    </a:lnTo>
                    <a:lnTo>
                      <a:pt x="9574" y="67675"/>
                    </a:lnTo>
                    <a:lnTo>
                      <a:pt x="957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Shape 45"/>
              <p:cNvSpPr/>
              <p:nvPr/>
            </p:nvSpPr>
            <p:spPr>
              <a:xfrm>
                <a:off x="11772900" y="5551487"/>
                <a:ext cx="157162" cy="155574"/>
              </a:xfrm>
              <a:custGeom>
                <a:pathLst>
                  <a:path extrusionOk="0" h="120000" w="120000">
                    <a:moveTo>
                      <a:pt x="61818" y="120000"/>
                    </a:moveTo>
                    <a:cubicBezTo>
                      <a:pt x="29090" y="120000"/>
                      <a:pt x="0" y="90909"/>
                      <a:pt x="0" y="58181"/>
                    </a:cubicBezTo>
                    <a:cubicBezTo>
                      <a:pt x="0" y="25454"/>
                      <a:pt x="29090" y="0"/>
                      <a:pt x="61818" y="0"/>
                    </a:cubicBezTo>
                    <a:cubicBezTo>
                      <a:pt x="94545" y="0"/>
                      <a:pt x="120000" y="25454"/>
                      <a:pt x="120000" y="58181"/>
                    </a:cubicBezTo>
                    <a:cubicBezTo>
                      <a:pt x="120000" y="90909"/>
                      <a:pt x="94545" y="120000"/>
                      <a:pt x="61818" y="120000"/>
                    </a:cubicBezTo>
                    <a:close/>
                    <a:moveTo>
                      <a:pt x="61818" y="14545"/>
                    </a:moveTo>
                    <a:cubicBezTo>
                      <a:pt x="36363" y="14545"/>
                      <a:pt x="14545" y="32727"/>
                      <a:pt x="14545" y="58181"/>
                    </a:cubicBezTo>
                    <a:cubicBezTo>
                      <a:pt x="14545" y="83636"/>
                      <a:pt x="36363" y="105454"/>
                      <a:pt x="61818" y="105454"/>
                    </a:cubicBezTo>
                    <a:cubicBezTo>
                      <a:pt x="83636" y="105454"/>
                      <a:pt x="105454" y="83636"/>
                      <a:pt x="105454" y="58181"/>
                    </a:cubicBezTo>
                    <a:cubicBezTo>
                      <a:pt x="105454" y="32727"/>
                      <a:pt x="83636" y="14545"/>
                      <a:pt x="61818" y="14545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11710986" y="4763"/>
                <a:ext cx="304799" cy="1544638"/>
              </a:xfrm>
              <a:custGeom>
                <a:pathLst>
                  <a:path extrusionOk="0" h="120000" w="120000">
                    <a:moveTo>
                      <a:pt x="9375" y="120000"/>
                    </a:moveTo>
                    <a:lnTo>
                      <a:pt x="0" y="120000"/>
                    </a:lnTo>
                    <a:lnTo>
                      <a:pt x="0" y="97430"/>
                    </a:lnTo>
                    <a:lnTo>
                      <a:pt x="108750" y="75724"/>
                    </a:lnTo>
                    <a:lnTo>
                      <a:pt x="108750" y="0"/>
                    </a:lnTo>
                    <a:lnTo>
                      <a:pt x="120000" y="0"/>
                    </a:lnTo>
                    <a:lnTo>
                      <a:pt x="120000" y="76464"/>
                    </a:lnTo>
                    <a:lnTo>
                      <a:pt x="9375" y="98170"/>
                    </a:lnTo>
                    <a:lnTo>
                      <a:pt x="9375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Shape 47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3000" y="12000"/>
                      <a:pt x="12000" y="33000"/>
                      <a:pt x="12000" y="60000"/>
                    </a:cubicBezTo>
                    <a:cubicBezTo>
                      <a:pt x="12000" y="87000"/>
                      <a:pt x="33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11441111" y="5046662"/>
                <a:ext cx="307974" cy="1801813"/>
              </a:xfrm>
              <a:custGeom>
                <a:pathLst>
                  <a:path extrusionOk="0" h="120000" w="120000">
                    <a:moveTo>
                      <a:pt x="11134" y="120000"/>
                    </a:moveTo>
                    <a:lnTo>
                      <a:pt x="0" y="120000"/>
                    </a:lnTo>
                    <a:lnTo>
                      <a:pt x="0" y="37427"/>
                    </a:lnTo>
                    <a:lnTo>
                      <a:pt x="108865" y="18713"/>
                    </a:lnTo>
                    <a:lnTo>
                      <a:pt x="108865" y="0"/>
                    </a:lnTo>
                    <a:lnTo>
                      <a:pt x="120000" y="0"/>
                    </a:lnTo>
                    <a:lnTo>
                      <a:pt x="120000" y="19348"/>
                    </a:lnTo>
                    <a:lnTo>
                      <a:pt x="11134" y="38061"/>
                    </a:lnTo>
                    <a:lnTo>
                      <a:pt x="11134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Shape 49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pathLst>
                  <a:path extrusionOk="0" h="120000" w="120000">
                    <a:moveTo>
                      <a:pt x="60000" y="120000"/>
                    </a:moveTo>
                    <a:cubicBezTo>
                      <a:pt x="27000" y="120000"/>
                      <a:pt x="0" y="93000"/>
                      <a:pt x="0" y="60000"/>
                    </a:cubicBezTo>
                    <a:cubicBezTo>
                      <a:pt x="0" y="27000"/>
                      <a:pt x="27000" y="0"/>
                      <a:pt x="60000" y="0"/>
                    </a:cubicBezTo>
                    <a:cubicBezTo>
                      <a:pt x="93000" y="0"/>
                      <a:pt x="120000" y="27000"/>
                      <a:pt x="120000" y="60000"/>
                    </a:cubicBezTo>
                    <a:cubicBezTo>
                      <a:pt x="120000" y="93000"/>
                      <a:pt x="93000" y="120000"/>
                      <a:pt x="60000" y="120000"/>
                    </a:cubicBezTo>
                    <a:close/>
                    <a:moveTo>
                      <a:pt x="60000" y="12000"/>
                    </a:moveTo>
                    <a:cubicBezTo>
                      <a:pt x="36000" y="12000"/>
                      <a:pt x="12000" y="33000"/>
                      <a:pt x="12000" y="60000"/>
                    </a:cubicBezTo>
                    <a:cubicBezTo>
                      <a:pt x="12000" y="87000"/>
                      <a:pt x="36000" y="108000"/>
                      <a:pt x="60000" y="108000"/>
                    </a:cubicBezTo>
                    <a:cubicBezTo>
                      <a:pt x="87000" y="108000"/>
                      <a:pt x="108000" y="87000"/>
                      <a:pt x="108000" y="60000"/>
                    </a:cubicBezTo>
                    <a:cubicBezTo>
                      <a:pt x="108000" y="33000"/>
                      <a:pt x="87000" y="12000"/>
                      <a:pt x="60000" y="12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11939586" y="6596063"/>
                <a:ext cx="23813" cy="252412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1" name="Shape 51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6985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85725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016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016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17475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17475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17475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17475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7456921" y="5883276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1141411" y="5883275"/>
            <a:ext cx="62393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0276321" y="5883273"/>
            <a:ext cx="7710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2.jpg"/><Relationship Id="rId9" Type="http://schemas.openxmlformats.org/officeDocument/2006/relationships/image" Target="../media/image15.jpg"/><Relationship Id="rId5" Type="http://schemas.openxmlformats.org/officeDocument/2006/relationships/image" Target="../media/image13.jp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ctrTitle"/>
          </p:nvPr>
        </p:nvSpPr>
        <p:spPr>
          <a:xfrm>
            <a:off x="1876424" y="1122362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CAN HUMANS USE A ROBOT’S EYE GAZE TO DISTINGUISH BETWEEN SIMILAR OBJECTS?</a:t>
            </a:r>
          </a:p>
        </p:txBody>
      </p:sp>
      <p:sp>
        <p:nvSpPr>
          <p:cNvPr id="240" name="Shape 240"/>
          <p:cNvSpPr txBox="1"/>
          <p:nvPr>
            <p:ph idx="1" type="subTitle"/>
          </p:nvPr>
        </p:nvSpPr>
        <p:spPr>
          <a:xfrm>
            <a:off x="1876424" y="3602037"/>
            <a:ext cx="8791575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ANNA KO</a:t>
            </a: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ADVISORS: KRISTINA STRIEGNITZ AND NICK WEBB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1141412" y="18417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DATA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1141412" y="1234440"/>
            <a:ext cx="10332720" cy="5052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Time data from when verbal disambiguator was said (dots #) to when the correct key was pressed</a:t>
            </a:r>
          </a:p>
          <a:p>
            <a:pPr indent="-228600" lvl="0" marL="22860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Survey data on comfort, engagement and naturalness collected</a:t>
            </a:r>
          </a:p>
          <a:p>
            <a:pPr indent="-228600" lvl="0" marL="22860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Each participant went through 12 trials </a:t>
            </a:r>
          </a:p>
          <a:p>
            <a:pPr indent="-228600" lvl="0" marL="228600" marR="0" rtl="0" algn="l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12 participants in each condition</a:t>
            </a:r>
          </a:p>
          <a:p>
            <a:pPr indent="-228600" lvl="0" marL="228600" marR="0" rtl="0" algn="l">
              <a:lnSpc>
                <a:spcPct val="16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Total time differences collected: 432 (12 x 12 x 3)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DOES EYE GAZE AFFECT PERFORMANCE SPEED?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One-way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between subjects ANOVA was performed on the mean difference (time between verbal disambiguator and key press) by the conditions (speech, eye gaze, and body and eye)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P-value was &gt;.05: not statistically significant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6" name="Shape 3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4414" y="0"/>
            <a:ext cx="8539745" cy="68580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37" name="Shape 337"/>
          <p:cNvSpPr txBox="1"/>
          <p:nvPr/>
        </p:nvSpPr>
        <p:spPr>
          <a:xfrm>
            <a:off x="3154680" y="2530940"/>
            <a:ext cx="9971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0.62598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5290287" y="2921419"/>
            <a:ext cx="11970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0.554811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7471306" y="1357804"/>
            <a:ext cx="12154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0.828891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4151869" y="279963"/>
            <a:ext cx="815165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(Sec)</a:t>
            </a:r>
          </a:p>
        </p:txBody>
      </p:sp>
      <p:sp>
        <p:nvSpPr>
          <p:cNvPr id="341" name="Shape 341"/>
          <p:cNvSpPr/>
          <p:nvPr/>
        </p:nvSpPr>
        <p:spPr>
          <a:xfrm>
            <a:off x="6991350" y="952500"/>
            <a:ext cx="2057400" cy="5905500"/>
          </a:xfrm>
          <a:prstGeom prst="ellipse">
            <a:avLst/>
          </a:prstGeom>
          <a:noFill/>
          <a:ln cap="flat" cmpd="sng" w="158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4860092" y="2435641"/>
            <a:ext cx="1997907" cy="4639283"/>
          </a:xfrm>
          <a:prstGeom prst="ellipse">
            <a:avLst/>
          </a:prstGeom>
          <a:noFill/>
          <a:ln cap="flat" cmpd="sng" w="158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LOOKING AT DIFFERENT COMPETITORS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One-way between subjects ANOVA on FC targets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P=0.0594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One-way between subjects ANOVA on NC targets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P&gt;&gt;.05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One-way between subjects ANOVA on NO targets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P&gt;&gt;.05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350" name="Shape 350"/>
          <p:cNvGraphicFramePr/>
          <p:nvPr/>
        </p:nvGraphicFramePr>
        <p:xfrm>
          <a:off x="3382819" y="28601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{5068DA2F-8D0C-472B-8AE1-4D07F40B1575}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FC Competitor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Speech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Eye gaze 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Body and Eye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Mean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1.50785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0.94124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0.77312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7" name="Shape 3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300" y="457200"/>
            <a:ext cx="8499057" cy="597823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7696635" y="1202587"/>
            <a:ext cx="9971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1.50785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5520687" y="2935816"/>
            <a:ext cx="1030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0.94124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092082" y="3446319"/>
            <a:ext cx="9971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0.77312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7458771" y="461975"/>
            <a:ext cx="475727" cy="215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(Sec)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3805517" y="0"/>
            <a:ext cx="549088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 FC targets (far competitor targets)</a:t>
            </a:r>
          </a:p>
        </p:txBody>
      </p:sp>
      <p:sp>
        <p:nvSpPr>
          <p:cNvPr id="363" name="Shape 363"/>
          <p:cNvSpPr/>
          <p:nvPr/>
        </p:nvSpPr>
        <p:spPr>
          <a:xfrm>
            <a:off x="7105649" y="952500"/>
            <a:ext cx="2305048" cy="5482936"/>
          </a:xfrm>
          <a:prstGeom prst="ellipse">
            <a:avLst/>
          </a:prstGeom>
          <a:noFill/>
          <a:ln cap="flat" cmpd="sng" w="158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SURVEY QUESTIONS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6136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Comfort: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171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How comfortable did you feel while interacting with SARAH? Rate 1-7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6136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Engagement: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171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How engaged did you feel while interacting with SARAH? Rate 1-7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6136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Naturalness: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171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 a scale of 0-100 how natural would you rate humans?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171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How natural would you rate SIRI / similar?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2171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How natural would you rate SARAH?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1141412" y="173952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COMFORT, ENGAGEMENT AND NATURALNESS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1141412" y="1638300"/>
            <a:ext cx="9905998" cy="4152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6136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One-way between subjects ANOVA on comfort level by conditions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171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P&lt;.05: statistically significant, for eye v. speech, and body and eye v. speech</a:t>
            </a:r>
            <a:br>
              <a:rPr b="0" i="0" lang="en-US" sz="18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0" i="0" lang="en-US" sz="18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6136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One-way between subjects ANOVA on engagement level by conditions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171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P&gt;.05: not stat. significant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6136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One-way between subjects ANOVA on naturalness </a:t>
            </a:r>
          </a:p>
          <a:p>
            <a:pPr indent="-228600" lvl="1" marL="685800" marR="0" rtl="0" algn="l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21710"/>
              <a:buFont typeface="Arial"/>
              <a:buChar char="•"/>
            </a:pPr>
            <a:r>
              <a:rPr b="0" i="0" lang="en-US" sz="18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P&lt;.05: stat. sig. between eye gaze and body and eye</a:t>
            </a:r>
          </a:p>
        </p:txBody>
      </p:sp>
      <p:graphicFrame>
        <p:nvGraphicFramePr>
          <p:cNvPr id="377" name="Shape 377"/>
          <p:cNvGraphicFramePr/>
          <p:nvPr/>
        </p:nvGraphicFramePr>
        <p:xfrm>
          <a:off x="2919409" y="26020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{5068DA2F-8D0C-472B-8AE1-4D07F40B1575}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Comfort level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Speech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Eye gaze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Body and eye 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Mean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4.5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5.0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5.1667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78" name="Shape 378"/>
          <p:cNvGraphicFramePr/>
          <p:nvPr/>
        </p:nvGraphicFramePr>
        <p:xfrm>
          <a:off x="1958196" y="57348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{5068DA2F-8D0C-472B-8AE1-4D07F40B1575}</a:tableStyleId>
              </a:tblPr>
              <a:tblGrid>
                <a:gridCol w="4889175"/>
                <a:gridCol w="1594875"/>
                <a:gridCol w="1424775"/>
                <a:gridCol w="2141600"/>
              </a:tblGrid>
              <a:tr h="432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%</a:t>
                      </a:r>
                      <a:r>
                        <a:rPr lang="en-US" sz="1800"/>
                        <a:t> Naturalness compared to Human naturalness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Speech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Eye gaze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Body and eye</a:t>
                      </a:r>
                    </a:p>
                  </a:txBody>
                  <a:tcPr marT="45725" marB="45725" marR="91450" marL="91450"/>
                </a:tc>
              </a:tr>
              <a:tr h="304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Mean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49%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54%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43%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1141411" y="0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DISCUSSION AND FUTURE WORK		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992554" y="1138126"/>
            <a:ext cx="10660728" cy="5549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People felt significantly more comfortable when they were in the eye gaze conditions (eye gaze, and body and eye)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SARAH was rated as stat. sig. more natural in eye gaze condition v. body and eye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Confident with more data FC target difference by conditions would be stat. sig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 this again with more participants, including autonomous/not condition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Participants with conscious use of eye gaze: wanted to wait for Verbal Disambiguator</a:t>
            </a:r>
          </a:p>
          <a:p>
            <a:pPr indent="-228600" lvl="1" marL="685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Speed of speech was still too slow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MOTIVATION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Want people to interact naturally with robot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Human-human interaction: non-verbal cues essential</a:t>
            </a: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Effects of adding eye gaze to human-robot interaction?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HANNA AND BRENNAN 2007</a:t>
            </a:r>
          </a:p>
        </p:txBody>
      </p:sp>
      <p:pic>
        <p:nvPicPr>
          <p:cNvPr id="254" name="Shape 2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0113" y="0"/>
            <a:ext cx="4546599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807304" y="2354993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 participants: Director and a matcher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Director described an object, matcher took the object and put in one of three spaces: a, b or c.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Matcher’s eye movements were monitored only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Matchers used director’s eye gaze to identify object before verbal disambiguator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Replicate in my study</a:t>
            </a: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1348325" y="30189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EXPERIMENT SETUP</a:t>
            </a:r>
          </a:p>
        </p:txBody>
      </p:sp>
      <p:pic>
        <p:nvPicPr>
          <p:cNvPr id="262" name="Shape 2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1823" y="1508759"/>
            <a:ext cx="8439004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21684" l="2118" r="0" t="37722"/>
          <a:stretch/>
        </p:blipFill>
        <p:spPr>
          <a:xfrm rot="10800000">
            <a:off x="27114728" y="12763318"/>
            <a:ext cx="11923692" cy="278116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5126371" y="675779"/>
            <a:ext cx="33752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Press the button corresponding to the blue triangle…. </a:t>
            </a:r>
            <a:r>
              <a:rPr b="0" i="0" lang="en-US" sz="1800" u="sng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With 3 dots.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8824246" y="675779"/>
            <a:ext cx="30245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r>
              <a:rPr lang="en-US" sz="1800" u="sng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With 3 dots”</a:t>
            </a: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verbal disambiguator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CONDITIONS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 eye gaze or body movement (speech)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Eye gaze only (eye gaze)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Eye gaze and body movement (body and eye)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COMPETITOR TARGETS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766" y="3373916"/>
            <a:ext cx="8901748" cy="20761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Shape 279"/>
          <p:cNvCxnSpPr/>
          <p:nvPr/>
        </p:nvCxnSpPr>
        <p:spPr>
          <a:xfrm flipH="1">
            <a:off x="7401044" y="3112669"/>
            <a:ext cx="469098" cy="97439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80" name="Shape 280"/>
          <p:cNvCxnSpPr/>
          <p:nvPr/>
        </p:nvCxnSpPr>
        <p:spPr>
          <a:xfrm>
            <a:off x="4715353" y="2922213"/>
            <a:ext cx="274319" cy="90749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81" name="Shape 281"/>
          <p:cNvCxnSpPr/>
          <p:nvPr/>
        </p:nvCxnSpPr>
        <p:spPr>
          <a:xfrm>
            <a:off x="1225153" y="2952248"/>
            <a:ext cx="361856" cy="90749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282" name="Shape 282"/>
          <p:cNvSpPr txBox="1"/>
          <p:nvPr/>
        </p:nvSpPr>
        <p:spPr>
          <a:xfrm>
            <a:off x="342898" y="2244361"/>
            <a:ext cx="24882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 competitor target (NO)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3378569" y="2381558"/>
            <a:ext cx="31300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Near competitor target (NC)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7121768" y="2672257"/>
            <a:ext cx="3552093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Far competitor target (FC)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141412" y="618518"/>
            <a:ext cx="9905997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HYPOTHESES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1141412" y="2249486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1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568"/>
              <a:buFont typeface="Arial"/>
              <a:buChar char="•"/>
            </a:pPr>
            <a:r>
              <a:rPr b="0" i="0" lang="en-US" sz="221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 all conditions where SARAH moves her eyes, the human subjects will disambiguate between similar objects faster.</a:t>
            </a:r>
          </a:p>
          <a:p>
            <a:pPr indent="-228600" lvl="1" marL="228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68"/>
              <a:buFont typeface="Arial"/>
              <a:buChar char="•"/>
            </a:pPr>
            <a:r>
              <a:rPr b="0" i="0" lang="en-US" sz="221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Response time for far competitor targets will be faster in conditions involving eye gaze.</a:t>
            </a:r>
          </a:p>
          <a:p>
            <a:pPr indent="-228600" lvl="1" marL="228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568"/>
              <a:buFont typeface="Arial"/>
              <a:buChar char="•"/>
            </a:pPr>
            <a:r>
              <a:rPr b="0" i="0" lang="en-US" sz="221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 all conditions where SARAH moves her eyes, the human subjects will report higher levels of comfort, engagement and naturalness</a:t>
            </a:r>
          </a:p>
          <a:p>
            <a:pPr indent="-228600" lvl="1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27500"/>
              <a:buFont typeface="Arial"/>
              <a:buNone/>
            </a:pPr>
            <a:r>
              <a:t/>
            </a:r>
            <a:endParaRPr b="0" i="0" sz="204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5344" y="225434"/>
            <a:ext cx="2698134" cy="253751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>
            <p:ph idx="1" type="body"/>
          </p:nvPr>
        </p:nvSpPr>
        <p:spPr>
          <a:xfrm>
            <a:off x="1141411" y="2762951"/>
            <a:ext cx="9905998" cy="3541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1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“Please press the button corresponding to the yellow circle…. With two dots”</a:t>
            </a:r>
          </a:p>
          <a:p>
            <a:pPr indent="-228600" lvl="1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8010" y="4105850"/>
            <a:ext cx="812799" cy="8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62966" y="126279"/>
            <a:ext cx="8792814" cy="1452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SARAH, SOCIALLY APPROPRIATE ROBOT THAT APPROACHES FOR HELP</a:t>
            </a:r>
          </a:p>
        </p:txBody>
      </p:sp>
      <p:pic>
        <p:nvPicPr>
          <p:cNvPr id="305" name="Shape 3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947" l="22458" r="31766" t="6517"/>
          <a:stretch/>
        </p:blipFill>
        <p:spPr>
          <a:xfrm>
            <a:off x="1093545" y="-1419"/>
            <a:ext cx="2015413" cy="685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4">
            <a:alphaModFix/>
          </a:blip>
          <a:srcRect b="0" l="21496" r="33807" t="13918"/>
          <a:stretch/>
        </p:blipFill>
        <p:spPr>
          <a:xfrm rot="5400000">
            <a:off x="5632136" y="18524844"/>
            <a:ext cx="3116480" cy="337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 b="0" l="21496" r="33807" t="13918"/>
          <a:stretch/>
        </p:blipFill>
        <p:spPr>
          <a:xfrm rot="5400000">
            <a:off x="5784536" y="18677244"/>
            <a:ext cx="3116480" cy="337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5">
            <a:alphaModFix/>
          </a:blip>
          <a:srcRect b="0" l="21323" r="33980" t="0"/>
          <a:stretch/>
        </p:blipFill>
        <p:spPr>
          <a:xfrm rot="5400000">
            <a:off x="5736414" y="22402811"/>
            <a:ext cx="2907922" cy="337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5">
            <a:alphaModFix/>
          </a:blip>
          <a:srcRect b="0" l="21323" r="33980" t="0"/>
          <a:stretch/>
        </p:blipFill>
        <p:spPr>
          <a:xfrm rot="5400000">
            <a:off x="5888814" y="22555211"/>
            <a:ext cx="2907922" cy="337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42207" y="3986226"/>
            <a:ext cx="2698134" cy="253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7">
            <a:alphaModFix/>
          </a:blip>
          <a:srcRect b="21684" l="2118" r="0" t="37722"/>
          <a:stretch/>
        </p:blipFill>
        <p:spPr>
          <a:xfrm rot="10800000">
            <a:off x="27114728" y="12763318"/>
            <a:ext cx="11923692" cy="278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8">
            <a:alphaModFix/>
          </a:blip>
          <a:srcRect b="-680" l="0" r="91031" t="65826"/>
          <a:stretch/>
        </p:blipFill>
        <p:spPr>
          <a:xfrm>
            <a:off x="6580893" y="1407454"/>
            <a:ext cx="2438062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9">
            <a:alphaModFix/>
          </a:blip>
          <a:srcRect b="0" l="22303" r="33001" t="11166"/>
          <a:stretch/>
        </p:blipFill>
        <p:spPr>
          <a:xfrm rot="5400000">
            <a:off x="5344532" y="26672966"/>
            <a:ext cx="3691688" cy="337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9">
            <a:alphaModFix/>
          </a:blip>
          <a:srcRect b="0" l="22303" r="33001" t="11166"/>
          <a:stretch/>
        </p:blipFill>
        <p:spPr>
          <a:xfrm rot="5400000">
            <a:off x="5496932" y="26825366"/>
            <a:ext cx="3691688" cy="337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259507" y="3950946"/>
            <a:ext cx="2696272" cy="2537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