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Genetic Algorithms: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is no training set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Training only works if there is a training set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 type of general purpose black box optimization algorithm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Black box optimization: it only needs to know the “fitness of a member” note, this is good because we want an open ended optimization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Don’t want to worry about what factors the ANN is worrying about, don’t want to bias my testing such that I am making assumptions that make it do better in the general purpose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Because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are trying to ask a question about the type of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im trying to do is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Control linear instructions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the purpose of </a:t>
            </a:r>
            <a:r>
              <a:rPr lang="en"/>
              <a:t>deciding</a:t>
            </a:r>
            <a:r>
              <a:rPr lang="en"/>
              <a:t> </a:t>
            </a:r>
            <a:r>
              <a:rPr lang="en"/>
              <a:t>whether</a:t>
            </a:r>
            <a:r>
              <a:rPr lang="en"/>
              <a:t> or not 3d printers will work with ANNs -- simulation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is possible to artificially evolve successful network-based control systems in simulation that generate almost identical behaviors in reality” as long as much care is taken in creating such a simulation and noise is included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Sampled raw sensor data over 5 minutes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Model using Gaussian Noise Function with mean zero[2]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600"/>
              <a:t>[2] Foi, A., M. Trimeche, V. Katkovnik, and K. Egiazarian. "Practical Poissonian-Gaussian Noise Modeling and Fitting for Single-Image Raw- Data." IEEE Transactions on Image Processing 17.10 (2008): 1737-754.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is drawing a shape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i evolve it without noise and test it under noise it does nothing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But when i evolve the weights to solve a goal shape it can do that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Almost Identical, ANN 2 point greater mean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im trying to do is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Control linear instructions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picture, santa clause machine pete is going to talk more about this problem and im going to focus more on the more fundamental question of how you control a 3D printer with a Neural Network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Talk about Genetic algorithms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Because they are canonically evolvable, they have been shown to perform well under optimization, evolutionary robotics has had a lot of success with them and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Known to behave well under the types of operations needed for our optimization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Evolutionary</a:t>
            </a:r>
            <a:r>
              <a:rPr lang="en"/>
              <a:t> robotics has had success using this type of optimization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E4E2D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822433"/>
              </a:buClr>
              <a:defRPr>
                <a:solidFill>
                  <a:srgbClr val="822433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E4E2D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822433"/>
              </a:buClr>
              <a:defRPr>
                <a:solidFill>
                  <a:srgbClr val="822433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1pPr>
            <a:lvl2pPr lvl="1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2pPr>
            <a:lvl3pPr lvl="2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3pPr>
            <a:lvl4pPr lvl="3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4pPr>
            <a:lvl5pPr lvl="4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5pPr>
            <a:lvl6pPr lvl="5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6pPr>
            <a:lvl7pPr lvl="6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7pPr>
            <a:lvl8pPr lvl="7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8pPr>
            <a:lvl9pPr lvl="8" rt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6" name="Shape 76"/>
          <p:cNvSpPr/>
          <p:nvPr/>
        </p:nvSpPr>
        <p:spPr>
          <a:xfrm>
            <a:off x="0" y="5034275"/>
            <a:ext cx="9144000" cy="109200"/>
          </a:xfrm>
          <a:prstGeom prst="rect">
            <a:avLst/>
          </a:prstGeom>
          <a:solidFill>
            <a:srgbClr val="82243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00" y="4415162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781" y="4344988"/>
            <a:ext cx="1176227" cy="68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E4E2D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822433"/>
              </a:buClr>
              <a:defRPr>
                <a:solidFill>
                  <a:srgbClr val="82243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1pPr>
            <a:lvl2pPr lvl="1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2pPr>
            <a:lvl3pPr lvl="2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3pPr>
            <a:lvl4pPr lvl="3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4pPr>
            <a:lvl5pPr lvl="4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5pPr>
            <a:lvl6pPr lvl="5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6pPr>
            <a:lvl7pPr lvl="6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7pPr>
            <a:lvl8pPr lvl="7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8pPr>
            <a:lvl9pPr lvl="8">
              <a:spcBef>
                <a:spcPts val="0"/>
              </a:spcBef>
              <a:buClr>
                <a:srgbClr val="6C6F70"/>
              </a:buClr>
              <a:defRPr>
                <a:solidFill>
                  <a:srgbClr val="6C6F70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0" y="5034275"/>
            <a:ext cx="9144000" cy="109200"/>
          </a:xfrm>
          <a:prstGeom prst="rect">
            <a:avLst/>
          </a:prstGeom>
          <a:solidFill>
            <a:srgbClr val="82243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00" y="4415162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781" y="4344988"/>
            <a:ext cx="1176227" cy="68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4E2D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rgbClr val="822433"/>
                </a:solidFill>
              </a:rPr>
              <a:t>Controlling 3D Printers with Artificial Neural Networks</a:t>
            </a:r>
          </a:p>
        </p:txBody>
      </p:sp>
      <p:sp>
        <p:nvSpPr>
          <p:cNvPr id="116" name="Shape 116"/>
          <p:cNvSpPr txBox="1"/>
          <p:nvPr>
            <p:ph idx="4294967295" type="subTitle"/>
          </p:nvPr>
        </p:nvSpPr>
        <p:spPr>
          <a:xfrm>
            <a:off x="1325247" y="2996075"/>
            <a:ext cx="64935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C6F70"/>
                </a:solidFill>
              </a:rPr>
              <a:t>Frank Chiarulli Jr.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C6F7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C6F70"/>
              </a:solidFill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412" y="162275"/>
            <a:ext cx="1349150" cy="1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849" y="3807225"/>
            <a:ext cx="2592324" cy="15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4294967295" type="subTitle"/>
          </p:nvPr>
        </p:nvSpPr>
        <p:spPr>
          <a:xfrm>
            <a:off x="1325247" y="3374325"/>
            <a:ext cx="64935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6C6F70"/>
                </a:solidFill>
              </a:rPr>
              <a:t>Advisor: John Rieffel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04" y="12"/>
            <a:ext cx="7268849" cy="494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275" y="0"/>
            <a:ext cx="52634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5695625" y="1670900"/>
            <a:ext cx="1508100" cy="65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33002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Alas, 3D printers are slow, so simulation!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0" y="79250"/>
            <a:ext cx="8520600" cy="62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Modeling Noise: Sensor Data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05349"/>
            <a:ext cx="9160409" cy="4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746200" y="4908600"/>
            <a:ext cx="72453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Modeling Noise: Motor &amp; Belt Noise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Empirical</a:t>
            </a:r>
            <a:r>
              <a:rPr lang="en"/>
              <a:t> Models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Observed printer during linearly instructed test prints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Captured video via Overhead webcam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Multiple trials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pic>
        <p:nvPicPr>
          <p:cNvPr descr="Untitled.png" id="213" name="Shape 213"/>
          <p:cNvPicPr preferRelativeResize="0"/>
          <p:nvPr/>
        </p:nvPicPr>
        <p:blipFill rotWithShape="1">
          <a:blip r:embed="rId3">
            <a:alphaModFix/>
          </a:blip>
          <a:srcRect b="7155" l="28198" r="21929" t="17281"/>
          <a:stretch/>
        </p:blipFill>
        <p:spPr>
          <a:xfrm>
            <a:off x="0" y="980112"/>
            <a:ext cx="3434599" cy="31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19461" l="21936" r="18982" t="14005"/>
          <a:stretch/>
        </p:blipFill>
        <p:spPr>
          <a:xfrm rot="-5400000">
            <a:off x="2998849" y="1152301"/>
            <a:ext cx="3669149" cy="26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 b="6521" l="22083" r="8273" t="6529"/>
          <a:stretch/>
        </p:blipFill>
        <p:spPr>
          <a:xfrm>
            <a:off x="6366550" y="375426"/>
            <a:ext cx="2777449" cy="3913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0" y="1925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Printer Simulator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939425"/>
            <a:ext cx="4517544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 title="Neural Network.mp4"/>
          <p:cNvSpPr/>
          <p:nvPr/>
        </p:nvSpPr>
        <p:spPr>
          <a:xfrm>
            <a:off x="73675" y="966925"/>
            <a:ext cx="4517550" cy="33881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386" y="0"/>
            <a:ext cx="6211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Traditional Linear Instructions</a:t>
            </a:r>
          </a:p>
          <a:p>
            <a:pPr indent="-228600" lvl="1" marL="914400">
              <a:lnSpc>
                <a:spcPct val="200000"/>
              </a:lnSpc>
              <a:spcBef>
                <a:spcPts val="0"/>
              </a:spcBef>
            </a:pPr>
            <a:r>
              <a:rPr lang="en"/>
              <a:t>Go left, right, up, down, etc, for X number of steps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912" y="2196524"/>
            <a:ext cx="3630176" cy="23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50" y="0"/>
            <a:ext cx="7462615" cy="258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250" y="2588649"/>
            <a:ext cx="7462599" cy="25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17566" t="0"/>
          <a:stretch/>
        </p:blipFill>
        <p:spPr>
          <a:xfrm>
            <a:off x="4584975" y="0"/>
            <a:ext cx="4559025" cy="31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20105" r="3154" t="0"/>
          <a:stretch/>
        </p:blipFill>
        <p:spPr>
          <a:xfrm>
            <a:off x="-49700" y="0"/>
            <a:ext cx="60504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b="35337" l="0" r="0" t="0"/>
          <a:stretch/>
        </p:blipFill>
        <p:spPr>
          <a:xfrm>
            <a:off x="6000750" y="3111000"/>
            <a:ext cx="3143249" cy="20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have?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fully functional 3D printer capable of running on our ANN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simulation of the current state of our 3D printer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 Model of the noise of our physical system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Preliminary</a:t>
            </a:r>
            <a:r>
              <a:rPr lang="en"/>
              <a:t> findings that </a:t>
            </a:r>
            <a:r>
              <a:rPr lang="en"/>
              <a:t>suggest</a:t>
            </a:r>
            <a:r>
              <a:rPr lang="en"/>
              <a:t> that ANNs </a:t>
            </a:r>
            <a:r>
              <a:rPr i="1" lang="en"/>
              <a:t>can </a:t>
            </a:r>
            <a:r>
              <a:rPr lang="en"/>
              <a:t>perform as well as linear instructions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from here?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506550" y="1152475"/>
            <a:ext cx="832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Increase the input data of the neural network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Looking into different types of optimization</a:t>
            </a:r>
          </a:p>
          <a:p>
            <a:pPr indent="-228600" lvl="1" marL="9144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Are GAs the right choice?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Physical trials, are we over/under complicating the simulation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More nuanced fitness functions?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22587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Linear Instructions (G-Code)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373" y="1152475"/>
            <a:ext cx="5647249" cy="36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25" y="391337"/>
            <a:ext cx="595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EvoFab 0.3 System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9210" l="0" r="0" t="6286"/>
          <a:stretch/>
        </p:blipFill>
        <p:spPr>
          <a:xfrm>
            <a:off x="1010162" y="626100"/>
            <a:ext cx="7123675" cy="45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275" y="0"/>
            <a:ext cx="52634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904650" y="1147850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 layer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60650" y="2368300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Hidden Layer(s)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940275" y="3588750"/>
            <a:ext cx="1235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Output Layer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rgbClr val="82243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Pipe Dream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552" y="626100"/>
            <a:ext cx="5902890" cy="45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62" y="1019448"/>
            <a:ext cx="4276274" cy="3208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340.JPG"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25444" y="481990"/>
            <a:ext cx="3212926" cy="42838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EvoFab 0.3 System</a:t>
            </a:r>
          </a:p>
        </p:txBody>
      </p:sp>
      <p:sp>
        <p:nvSpPr>
          <p:cNvPr id="169" name="Shape 169"/>
          <p:cNvSpPr/>
          <p:nvPr/>
        </p:nvSpPr>
        <p:spPr>
          <a:xfrm>
            <a:off x="1475175" y="2898125"/>
            <a:ext cx="404700" cy="391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0" name="Shape 170"/>
          <p:cNvCxnSpPr>
            <a:stCxn id="169" idx="6"/>
            <a:endCxn id="167" idx="2"/>
          </p:cNvCxnSpPr>
          <p:nvPr/>
        </p:nvCxnSpPr>
        <p:spPr>
          <a:xfrm flipH="1" rot="10800000">
            <a:off x="1879875" y="2623775"/>
            <a:ext cx="2810100" cy="470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993" y="-1"/>
            <a:ext cx="9289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