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8" r:id="rId3"/>
    <p:sldId id="312" r:id="rId4"/>
    <p:sldId id="313" r:id="rId5"/>
    <p:sldId id="359" r:id="rId6"/>
    <p:sldId id="361" r:id="rId7"/>
    <p:sldId id="362" r:id="rId8"/>
    <p:sldId id="363" r:id="rId9"/>
    <p:sldId id="344" r:id="rId10"/>
    <p:sldId id="321" r:id="rId11"/>
    <p:sldId id="270" r:id="rId12"/>
    <p:sldId id="346" r:id="rId13"/>
    <p:sldId id="322" r:id="rId14"/>
    <p:sldId id="324" r:id="rId15"/>
    <p:sldId id="327" r:id="rId16"/>
    <p:sldId id="325" r:id="rId17"/>
    <p:sldId id="354" r:id="rId18"/>
    <p:sldId id="352" r:id="rId19"/>
    <p:sldId id="355" r:id="rId20"/>
    <p:sldId id="337" r:id="rId21"/>
    <p:sldId id="341" r:id="rId22"/>
    <p:sldId id="36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4" autoAdjust="0"/>
    <p:restoredTop sz="92464" autoAdjust="0"/>
  </p:normalViewPr>
  <p:slideViewPr>
    <p:cSldViewPr>
      <p:cViewPr varScale="1">
        <p:scale>
          <a:sx n="84" d="100"/>
          <a:sy n="84" d="100"/>
        </p:scale>
        <p:origin x="-15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lasses\thesis\GRAPH%20FOR%20TOPIC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lasses\thesis\GRAPH%20FOR%20TOPIC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lasses\thesis\GRAPH%20FOR%20TOPIC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classes\thesis\GRAPH%20FOR%20TOPI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Topic </a:t>
            </a:r>
            <a:r>
              <a:rPr lang="en-US" dirty="0" smtClean="0"/>
              <a:t>Categorization</a:t>
            </a:r>
            <a:r>
              <a:rPr lang="en-US" dirty="0"/>
              <a:t>: Text index and Topic Number 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yVal>
            <c:numRef>
              <c:f>Sheet3!$B$1:$B$1001</c:f>
              <c:numCache>
                <c:formatCode>General</c:formatCode>
                <c:ptCount val="1001"/>
                <c:pt idx="0">
                  <c:v>0</c:v>
                </c:pt>
                <c:pt idx="1">
                  <c:v>-1</c:v>
                </c:pt>
                <c:pt idx="2">
                  <c:v>-1</c:v>
                </c:pt>
                <c:pt idx="3">
                  <c:v>-1</c:v>
                </c:pt>
                <c:pt idx="4">
                  <c:v>-1</c:v>
                </c:pt>
                <c:pt idx="5">
                  <c:v>-1</c:v>
                </c:pt>
                <c:pt idx="6">
                  <c:v>-1</c:v>
                </c:pt>
                <c:pt idx="7">
                  <c:v>-1</c:v>
                </c:pt>
                <c:pt idx="8">
                  <c:v>-1</c:v>
                </c:pt>
                <c:pt idx="9">
                  <c:v>-1</c:v>
                </c:pt>
                <c:pt idx="10">
                  <c:v>-1</c:v>
                </c:pt>
                <c:pt idx="11">
                  <c:v>-1</c:v>
                </c:pt>
                <c:pt idx="12">
                  <c:v>-1</c:v>
                </c:pt>
                <c:pt idx="13">
                  <c:v>-1</c:v>
                </c:pt>
                <c:pt idx="14">
                  <c:v>-1</c:v>
                </c:pt>
                <c:pt idx="15">
                  <c:v>-1</c:v>
                </c:pt>
                <c:pt idx="16">
                  <c:v>-1</c:v>
                </c:pt>
                <c:pt idx="17">
                  <c:v>-1</c:v>
                </c:pt>
                <c:pt idx="18">
                  <c:v>-1</c:v>
                </c:pt>
                <c:pt idx="19">
                  <c:v>-1</c:v>
                </c:pt>
                <c:pt idx="20">
                  <c:v>-1</c:v>
                </c:pt>
                <c:pt idx="21">
                  <c:v>-1</c:v>
                </c:pt>
                <c:pt idx="22">
                  <c:v>-1</c:v>
                </c:pt>
                <c:pt idx="23">
                  <c:v>-1</c:v>
                </c:pt>
                <c:pt idx="24">
                  <c:v>-1</c:v>
                </c:pt>
                <c:pt idx="25">
                  <c:v>-1</c:v>
                </c:pt>
                <c:pt idx="26">
                  <c:v>-1</c:v>
                </c:pt>
                <c:pt idx="27">
                  <c:v>-1</c:v>
                </c:pt>
                <c:pt idx="28">
                  <c:v>-1</c:v>
                </c:pt>
                <c:pt idx="29">
                  <c:v>-1</c:v>
                </c:pt>
                <c:pt idx="30">
                  <c:v>-1</c:v>
                </c:pt>
                <c:pt idx="31">
                  <c:v>-1</c:v>
                </c:pt>
                <c:pt idx="32">
                  <c:v>-1</c:v>
                </c:pt>
                <c:pt idx="33">
                  <c:v>-1</c:v>
                </c:pt>
                <c:pt idx="34">
                  <c:v>-1</c:v>
                </c:pt>
                <c:pt idx="35">
                  <c:v>-1</c:v>
                </c:pt>
                <c:pt idx="36">
                  <c:v>-1</c:v>
                </c:pt>
                <c:pt idx="37">
                  <c:v>-1</c:v>
                </c:pt>
                <c:pt idx="38">
                  <c:v>-1</c:v>
                </c:pt>
                <c:pt idx="39">
                  <c:v>-1</c:v>
                </c:pt>
                <c:pt idx="40">
                  <c:v>-1</c:v>
                </c:pt>
                <c:pt idx="41">
                  <c:v>-1</c:v>
                </c:pt>
                <c:pt idx="42">
                  <c:v>-1</c:v>
                </c:pt>
                <c:pt idx="43">
                  <c:v>-1</c:v>
                </c:pt>
                <c:pt idx="44">
                  <c:v>-1</c:v>
                </c:pt>
                <c:pt idx="45">
                  <c:v>-1</c:v>
                </c:pt>
                <c:pt idx="46">
                  <c:v>-1</c:v>
                </c:pt>
                <c:pt idx="47">
                  <c:v>-1</c:v>
                </c:pt>
                <c:pt idx="48">
                  <c:v>-1</c:v>
                </c:pt>
                <c:pt idx="49">
                  <c:v>1</c:v>
                </c:pt>
                <c:pt idx="50">
                  <c:v>-1</c:v>
                </c:pt>
                <c:pt idx="51">
                  <c:v>-1</c:v>
                </c:pt>
                <c:pt idx="52">
                  <c:v>-1</c:v>
                </c:pt>
                <c:pt idx="53">
                  <c:v>-1</c:v>
                </c:pt>
                <c:pt idx="54">
                  <c:v>-1</c:v>
                </c:pt>
                <c:pt idx="55">
                  <c:v>-1</c:v>
                </c:pt>
                <c:pt idx="56">
                  <c:v>-1</c:v>
                </c:pt>
                <c:pt idx="57">
                  <c:v>-1</c:v>
                </c:pt>
                <c:pt idx="58">
                  <c:v>-1</c:v>
                </c:pt>
                <c:pt idx="59">
                  <c:v>4</c:v>
                </c:pt>
                <c:pt idx="60">
                  <c:v>-1</c:v>
                </c:pt>
                <c:pt idx="61">
                  <c:v>-1</c:v>
                </c:pt>
                <c:pt idx="62">
                  <c:v>-1</c:v>
                </c:pt>
                <c:pt idx="63">
                  <c:v>-1</c:v>
                </c:pt>
                <c:pt idx="64">
                  <c:v>0</c:v>
                </c:pt>
                <c:pt idx="65">
                  <c:v>-1</c:v>
                </c:pt>
                <c:pt idx="66">
                  <c:v>-1</c:v>
                </c:pt>
                <c:pt idx="67">
                  <c:v>-1</c:v>
                </c:pt>
                <c:pt idx="68">
                  <c:v>-1</c:v>
                </c:pt>
                <c:pt idx="69">
                  <c:v>-1</c:v>
                </c:pt>
                <c:pt idx="70">
                  <c:v>-1</c:v>
                </c:pt>
                <c:pt idx="71">
                  <c:v>-1</c:v>
                </c:pt>
                <c:pt idx="72">
                  <c:v>-1</c:v>
                </c:pt>
                <c:pt idx="73">
                  <c:v>-1</c:v>
                </c:pt>
                <c:pt idx="74">
                  <c:v>-1</c:v>
                </c:pt>
                <c:pt idx="75">
                  <c:v>-1</c:v>
                </c:pt>
                <c:pt idx="76">
                  <c:v>-1</c:v>
                </c:pt>
                <c:pt idx="77">
                  <c:v>-1</c:v>
                </c:pt>
                <c:pt idx="78">
                  <c:v>-1</c:v>
                </c:pt>
                <c:pt idx="79">
                  <c:v>-1</c:v>
                </c:pt>
                <c:pt idx="80">
                  <c:v>-1</c:v>
                </c:pt>
                <c:pt idx="81">
                  <c:v>1</c:v>
                </c:pt>
                <c:pt idx="82">
                  <c:v>-1</c:v>
                </c:pt>
                <c:pt idx="83">
                  <c:v>4</c:v>
                </c:pt>
                <c:pt idx="84">
                  <c:v>-1</c:v>
                </c:pt>
                <c:pt idx="85">
                  <c:v>-1</c:v>
                </c:pt>
                <c:pt idx="86">
                  <c:v>-1</c:v>
                </c:pt>
                <c:pt idx="87">
                  <c:v>-1</c:v>
                </c:pt>
                <c:pt idx="88">
                  <c:v>3</c:v>
                </c:pt>
                <c:pt idx="89">
                  <c:v>-1</c:v>
                </c:pt>
                <c:pt idx="90">
                  <c:v>-1</c:v>
                </c:pt>
                <c:pt idx="91">
                  <c:v>-1</c:v>
                </c:pt>
                <c:pt idx="92">
                  <c:v>-1</c:v>
                </c:pt>
                <c:pt idx="93">
                  <c:v>-1</c:v>
                </c:pt>
                <c:pt idx="94">
                  <c:v>-1</c:v>
                </c:pt>
                <c:pt idx="95">
                  <c:v>-1</c:v>
                </c:pt>
                <c:pt idx="96">
                  <c:v>-1</c:v>
                </c:pt>
                <c:pt idx="97">
                  <c:v>-1</c:v>
                </c:pt>
                <c:pt idx="98">
                  <c:v>-1</c:v>
                </c:pt>
                <c:pt idx="99">
                  <c:v>-1</c:v>
                </c:pt>
                <c:pt idx="100">
                  <c:v>-1</c:v>
                </c:pt>
                <c:pt idx="101">
                  <c:v>-1</c:v>
                </c:pt>
                <c:pt idx="102">
                  <c:v>3</c:v>
                </c:pt>
                <c:pt idx="103">
                  <c:v>-1</c:v>
                </c:pt>
                <c:pt idx="104">
                  <c:v>-1</c:v>
                </c:pt>
                <c:pt idx="105">
                  <c:v>-1</c:v>
                </c:pt>
                <c:pt idx="106">
                  <c:v>-1</c:v>
                </c:pt>
                <c:pt idx="107">
                  <c:v>-1</c:v>
                </c:pt>
                <c:pt idx="108">
                  <c:v>-1</c:v>
                </c:pt>
                <c:pt idx="109">
                  <c:v>-1</c:v>
                </c:pt>
                <c:pt idx="110">
                  <c:v>-1</c:v>
                </c:pt>
                <c:pt idx="111">
                  <c:v>-1</c:v>
                </c:pt>
                <c:pt idx="112">
                  <c:v>-1</c:v>
                </c:pt>
                <c:pt idx="113">
                  <c:v>-1</c:v>
                </c:pt>
                <c:pt idx="114">
                  <c:v>-1</c:v>
                </c:pt>
                <c:pt idx="115">
                  <c:v>-1</c:v>
                </c:pt>
                <c:pt idx="116">
                  <c:v>-1</c:v>
                </c:pt>
                <c:pt idx="117">
                  <c:v>-1</c:v>
                </c:pt>
                <c:pt idx="118">
                  <c:v>-1</c:v>
                </c:pt>
                <c:pt idx="119">
                  <c:v>-1</c:v>
                </c:pt>
                <c:pt idx="120">
                  <c:v>-1</c:v>
                </c:pt>
                <c:pt idx="121">
                  <c:v>-1</c:v>
                </c:pt>
                <c:pt idx="122">
                  <c:v>-1</c:v>
                </c:pt>
                <c:pt idx="123">
                  <c:v>-1</c:v>
                </c:pt>
                <c:pt idx="124">
                  <c:v>-1</c:v>
                </c:pt>
                <c:pt idx="125">
                  <c:v>-1</c:v>
                </c:pt>
                <c:pt idx="126">
                  <c:v>-1</c:v>
                </c:pt>
                <c:pt idx="127">
                  <c:v>-1</c:v>
                </c:pt>
                <c:pt idx="128">
                  <c:v>-1</c:v>
                </c:pt>
                <c:pt idx="129">
                  <c:v>3</c:v>
                </c:pt>
                <c:pt idx="130">
                  <c:v>-1</c:v>
                </c:pt>
                <c:pt idx="131">
                  <c:v>-1</c:v>
                </c:pt>
                <c:pt idx="132">
                  <c:v>-1</c:v>
                </c:pt>
                <c:pt idx="133">
                  <c:v>3</c:v>
                </c:pt>
                <c:pt idx="134">
                  <c:v>-1</c:v>
                </c:pt>
                <c:pt idx="135">
                  <c:v>-1</c:v>
                </c:pt>
                <c:pt idx="136">
                  <c:v>-1</c:v>
                </c:pt>
                <c:pt idx="137">
                  <c:v>-1</c:v>
                </c:pt>
                <c:pt idx="138">
                  <c:v>-1</c:v>
                </c:pt>
                <c:pt idx="139">
                  <c:v>-1</c:v>
                </c:pt>
                <c:pt idx="140">
                  <c:v>-1</c:v>
                </c:pt>
                <c:pt idx="141">
                  <c:v>-1</c:v>
                </c:pt>
                <c:pt idx="142">
                  <c:v>-1</c:v>
                </c:pt>
                <c:pt idx="143">
                  <c:v>-1</c:v>
                </c:pt>
                <c:pt idx="144">
                  <c:v>-1</c:v>
                </c:pt>
                <c:pt idx="145">
                  <c:v>-1</c:v>
                </c:pt>
                <c:pt idx="146">
                  <c:v>-1</c:v>
                </c:pt>
                <c:pt idx="147">
                  <c:v>0</c:v>
                </c:pt>
                <c:pt idx="148">
                  <c:v>-1</c:v>
                </c:pt>
                <c:pt idx="149">
                  <c:v>-1</c:v>
                </c:pt>
                <c:pt idx="150">
                  <c:v>-1</c:v>
                </c:pt>
                <c:pt idx="151">
                  <c:v>-1</c:v>
                </c:pt>
                <c:pt idx="152">
                  <c:v>-1</c:v>
                </c:pt>
                <c:pt idx="153">
                  <c:v>0</c:v>
                </c:pt>
                <c:pt idx="154">
                  <c:v>-1</c:v>
                </c:pt>
                <c:pt idx="155">
                  <c:v>-1</c:v>
                </c:pt>
                <c:pt idx="156">
                  <c:v>1</c:v>
                </c:pt>
                <c:pt idx="157">
                  <c:v>-1</c:v>
                </c:pt>
                <c:pt idx="158">
                  <c:v>-1</c:v>
                </c:pt>
                <c:pt idx="159">
                  <c:v>-1</c:v>
                </c:pt>
                <c:pt idx="160">
                  <c:v>-1</c:v>
                </c:pt>
                <c:pt idx="161">
                  <c:v>-1</c:v>
                </c:pt>
                <c:pt idx="162">
                  <c:v>-1</c:v>
                </c:pt>
                <c:pt idx="163">
                  <c:v>-1</c:v>
                </c:pt>
                <c:pt idx="164">
                  <c:v>-1</c:v>
                </c:pt>
                <c:pt idx="165">
                  <c:v>-1</c:v>
                </c:pt>
                <c:pt idx="166">
                  <c:v>2</c:v>
                </c:pt>
                <c:pt idx="167">
                  <c:v>-1</c:v>
                </c:pt>
                <c:pt idx="168">
                  <c:v>-1</c:v>
                </c:pt>
                <c:pt idx="169">
                  <c:v>1</c:v>
                </c:pt>
                <c:pt idx="170">
                  <c:v>-1</c:v>
                </c:pt>
                <c:pt idx="171">
                  <c:v>-1</c:v>
                </c:pt>
                <c:pt idx="172">
                  <c:v>-1</c:v>
                </c:pt>
                <c:pt idx="173">
                  <c:v>0</c:v>
                </c:pt>
                <c:pt idx="174">
                  <c:v>-1</c:v>
                </c:pt>
                <c:pt idx="175">
                  <c:v>-1</c:v>
                </c:pt>
                <c:pt idx="176">
                  <c:v>-1</c:v>
                </c:pt>
                <c:pt idx="177">
                  <c:v>0</c:v>
                </c:pt>
                <c:pt idx="178">
                  <c:v>-1</c:v>
                </c:pt>
                <c:pt idx="179">
                  <c:v>-1</c:v>
                </c:pt>
                <c:pt idx="180">
                  <c:v>-1</c:v>
                </c:pt>
                <c:pt idx="181">
                  <c:v>-1</c:v>
                </c:pt>
                <c:pt idx="182">
                  <c:v>-1</c:v>
                </c:pt>
                <c:pt idx="183">
                  <c:v>-1</c:v>
                </c:pt>
                <c:pt idx="184">
                  <c:v>-1</c:v>
                </c:pt>
                <c:pt idx="185">
                  <c:v>-1</c:v>
                </c:pt>
                <c:pt idx="186">
                  <c:v>-1</c:v>
                </c:pt>
                <c:pt idx="187">
                  <c:v>-1</c:v>
                </c:pt>
                <c:pt idx="188">
                  <c:v>-1</c:v>
                </c:pt>
                <c:pt idx="189">
                  <c:v>-1</c:v>
                </c:pt>
                <c:pt idx="190">
                  <c:v>-1</c:v>
                </c:pt>
                <c:pt idx="191">
                  <c:v>-1</c:v>
                </c:pt>
                <c:pt idx="192">
                  <c:v>-1</c:v>
                </c:pt>
                <c:pt idx="193">
                  <c:v>-1</c:v>
                </c:pt>
                <c:pt idx="194">
                  <c:v>-1</c:v>
                </c:pt>
                <c:pt idx="195">
                  <c:v>-1</c:v>
                </c:pt>
                <c:pt idx="196">
                  <c:v>-1</c:v>
                </c:pt>
                <c:pt idx="197">
                  <c:v>-1</c:v>
                </c:pt>
                <c:pt idx="198">
                  <c:v>-1</c:v>
                </c:pt>
                <c:pt idx="199">
                  <c:v>-1</c:v>
                </c:pt>
                <c:pt idx="200">
                  <c:v>3</c:v>
                </c:pt>
                <c:pt idx="201">
                  <c:v>-1</c:v>
                </c:pt>
                <c:pt idx="202">
                  <c:v>-1</c:v>
                </c:pt>
                <c:pt idx="203">
                  <c:v>-1</c:v>
                </c:pt>
                <c:pt idx="204">
                  <c:v>-1</c:v>
                </c:pt>
                <c:pt idx="205">
                  <c:v>-1</c:v>
                </c:pt>
                <c:pt idx="206">
                  <c:v>-1</c:v>
                </c:pt>
                <c:pt idx="207">
                  <c:v>-1</c:v>
                </c:pt>
                <c:pt idx="208">
                  <c:v>-1</c:v>
                </c:pt>
                <c:pt idx="209">
                  <c:v>-1</c:v>
                </c:pt>
                <c:pt idx="210">
                  <c:v>-1</c:v>
                </c:pt>
                <c:pt idx="211">
                  <c:v>-1</c:v>
                </c:pt>
                <c:pt idx="212">
                  <c:v>-1</c:v>
                </c:pt>
                <c:pt idx="213">
                  <c:v>-1</c:v>
                </c:pt>
                <c:pt idx="214">
                  <c:v>-1</c:v>
                </c:pt>
                <c:pt idx="215">
                  <c:v>-1</c:v>
                </c:pt>
                <c:pt idx="216">
                  <c:v>-1</c:v>
                </c:pt>
                <c:pt idx="217">
                  <c:v>-1</c:v>
                </c:pt>
                <c:pt idx="218">
                  <c:v>-1</c:v>
                </c:pt>
                <c:pt idx="219">
                  <c:v>-1</c:v>
                </c:pt>
                <c:pt idx="220">
                  <c:v>-1</c:v>
                </c:pt>
                <c:pt idx="221">
                  <c:v>-1</c:v>
                </c:pt>
                <c:pt idx="222">
                  <c:v>-1</c:v>
                </c:pt>
                <c:pt idx="223">
                  <c:v>-1</c:v>
                </c:pt>
                <c:pt idx="224">
                  <c:v>-1</c:v>
                </c:pt>
                <c:pt idx="225">
                  <c:v>-1</c:v>
                </c:pt>
                <c:pt idx="226">
                  <c:v>3</c:v>
                </c:pt>
                <c:pt idx="227">
                  <c:v>-1</c:v>
                </c:pt>
                <c:pt idx="228">
                  <c:v>-1</c:v>
                </c:pt>
                <c:pt idx="229">
                  <c:v>-1</c:v>
                </c:pt>
                <c:pt idx="230">
                  <c:v>-1</c:v>
                </c:pt>
                <c:pt idx="231">
                  <c:v>-1</c:v>
                </c:pt>
                <c:pt idx="232">
                  <c:v>-1</c:v>
                </c:pt>
                <c:pt idx="233">
                  <c:v>-1</c:v>
                </c:pt>
                <c:pt idx="234">
                  <c:v>-1</c:v>
                </c:pt>
                <c:pt idx="235">
                  <c:v>-1</c:v>
                </c:pt>
                <c:pt idx="236">
                  <c:v>-1</c:v>
                </c:pt>
                <c:pt idx="237">
                  <c:v>-1</c:v>
                </c:pt>
                <c:pt idx="238">
                  <c:v>-1</c:v>
                </c:pt>
                <c:pt idx="239">
                  <c:v>-1</c:v>
                </c:pt>
                <c:pt idx="240">
                  <c:v>-1</c:v>
                </c:pt>
                <c:pt idx="241">
                  <c:v>1</c:v>
                </c:pt>
                <c:pt idx="242">
                  <c:v>-1</c:v>
                </c:pt>
                <c:pt idx="243">
                  <c:v>4</c:v>
                </c:pt>
                <c:pt idx="244">
                  <c:v>3</c:v>
                </c:pt>
                <c:pt idx="245">
                  <c:v>-1</c:v>
                </c:pt>
                <c:pt idx="246">
                  <c:v>2</c:v>
                </c:pt>
                <c:pt idx="247">
                  <c:v>-1</c:v>
                </c:pt>
                <c:pt idx="248">
                  <c:v>-1</c:v>
                </c:pt>
                <c:pt idx="249">
                  <c:v>-1</c:v>
                </c:pt>
                <c:pt idx="250">
                  <c:v>-1</c:v>
                </c:pt>
                <c:pt idx="251">
                  <c:v>2</c:v>
                </c:pt>
                <c:pt idx="252">
                  <c:v>-1</c:v>
                </c:pt>
                <c:pt idx="253">
                  <c:v>-1</c:v>
                </c:pt>
                <c:pt idx="254">
                  <c:v>-1</c:v>
                </c:pt>
                <c:pt idx="255">
                  <c:v>-1</c:v>
                </c:pt>
                <c:pt idx="256">
                  <c:v>-1</c:v>
                </c:pt>
                <c:pt idx="257">
                  <c:v>-1</c:v>
                </c:pt>
                <c:pt idx="258">
                  <c:v>-1</c:v>
                </c:pt>
                <c:pt idx="259">
                  <c:v>-1</c:v>
                </c:pt>
                <c:pt idx="260">
                  <c:v>-1</c:v>
                </c:pt>
                <c:pt idx="261">
                  <c:v>-1</c:v>
                </c:pt>
                <c:pt idx="262">
                  <c:v>1</c:v>
                </c:pt>
                <c:pt idx="263">
                  <c:v>-1</c:v>
                </c:pt>
                <c:pt idx="264">
                  <c:v>-1</c:v>
                </c:pt>
                <c:pt idx="265">
                  <c:v>-1</c:v>
                </c:pt>
                <c:pt idx="266">
                  <c:v>-1</c:v>
                </c:pt>
                <c:pt idx="267">
                  <c:v>-1</c:v>
                </c:pt>
                <c:pt idx="268">
                  <c:v>-1</c:v>
                </c:pt>
                <c:pt idx="269">
                  <c:v>-1</c:v>
                </c:pt>
                <c:pt idx="270">
                  <c:v>-1</c:v>
                </c:pt>
                <c:pt idx="271">
                  <c:v>-1</c:v>
                </c:pt>
                <c:pt idx="272">
                  <c:v>-1</c:v>
                </c:pt>
                <c:pt idx="273">
                  <c:v>-1</c:v>
                </c:pt>
                <c:pt idx="274">
                  <c:v>-1</c:v>
                </c:pt>
                <c:pt idx="275">
                  <c:v>-1</c:v>
                </c:pt>
                <c:pt idx="276">
                  <c:v>-1</c:v>
                </c:pt>
                <c:pt idx="277">
                  <c:v>-1</c:v>
                </c:pt>
                <c:pt idx="278">
                  <c:v>-1</c:v>
                </c:pt>
                <c:pt idx="279">
                  <c:v>-1</c:v>
                </c:pt>
                <c:pt idx="280">
                  <c:v>-1</c:v>
                </c:pt>
                <c:pt idx="281">
                  <c:v>-1</c:v>
                </c:pt>
                <c:pt idx="282">
                  <c:v>-1</c:v>
                </c:pt>
                <c:pt idx="283">
                  <c:v>-1</c:v>
                </c:pt>
                <c:pt idx="284">
                  <c:v>-1</c:v>
                </c:pt>
                <c:pt idx="285">
                  <c:v>-1</c:v>
                </c:pt>
                <c:pt idx="286">
                  <c:v>-1</c:v>
                </c:pt>
                <c:pt idx="287">
                  <c:v>-1</c:v>
                </c:pt>
                <c:pt idx="288">
                  <c:v>-1</c:v>
                </c:pt>
                <c:pt idx="289">
                  <c:v>-1</c:v>
                </c:pt>
                <c:pt idx="290">
                  <c:v>-1</c:v>
                </c:pt>
                <c:pt idx="291">
                  <c:v>-1</c:v>
                </c:pt>
                <c:pt idx="292">
                  <c:v>-1</c:v>
                </c:pt>
                <c:pt idx="293">
                  <c:v>-1</c:v>
                </c:pt>
                <c:pt idx="294">
                  <c:v>-1</c:v>
                </c:pt>
                <c:pt idx="295">
                  <c:v>-1</c:v>
                </c:pt>
                <c:pt idx="296">
                  <c:v>-1</c:v>
                </c:pt>
                <c:pt idx="297">
                  <c:v>-1</c:v>
                </c:pt>
                <c:pt idx="298">
                  <c:v>-1</c:v>
                </c:pt>
                <c:pt idx="299">
                  <c:v>-1</c:v>
                </c:pt>
                <c:pt idx="300">
                  <c:v>-1</c:v>
                </c:pt>
                <c:pt idx="301">
                  <c:v>-1</c:v>
                </c:pt>
                <c:pt idx="302">
                  <c:v>-1</c:v>
                </c:pt>
                <c:pt idx="303">
                  <c:v>-1</c:v>
                </c:pt>
                <c:pt idx="304">
                  <c:v>-1</c:v>
                </c:pt>
                <c:pt idx="305">
                  <c:v>-1</c:v>
                </c:pt>
                <c:pt idx="306">
                  <c:v>2</c:v>
                </c:pt>
                <c:pt idx="307">
                  <c:v>-1</c:v>
                </c:pt>
                <c:pt idx="308">
                  <c:v>-1</c:v>
                </c:pt>
                <c:pt idx="309">
                  <c:v>-1</c:v>
                </c:pt>
                <c:pt idx="310">
                  <c:v>-1</c:v>
                </c:pt>
                <c:pt idx="311">
                  <c:v>-1</c:v>
                </c:pt>
                <c:pt idx="312">
                  <c:v>-1</c:v>
                </c:pt>
                <c:pt idx="313">
                  <c:v>-1</c:v>
                </c:pt>
                <c:pt idx="314">
                  <c:v>-1</c:v>
                </c:pt>
                <c:pt idx="315">
                  <c:v>-1</c:v>
                </c:pt>
                <c:pt idx="316">
                  <c:v>-1</c:v>
                </c:pt>
                <c:pt idx="317">
                  <c:v>-1</c:v>
                </c:pt>
                <c:pt idx="318">
                  <c:v>-1</c:v>
                </c:pt>
                <c:pt idx="319">
                  <c:v>-1</c:v>
                </c:pt>
                <c:pt idx="320">
                  <c:v>-1</c:v>
                </c:pt>
                <c:pt idx="321">
                  <c:v>-1</c:v>
                </c:pt>
                <c:pt idx="322">
                  <c:v>-1</c:v>
                </c:pt>
                <c:pt idx="323">
                  <c:v>-1</c:v>
                </c:pt>
                <c:pt idx="324">
                  <c:v>-1</c:v>
                </c:pt>
                <c:pt idx="325">
                  <c:v>-1</c:v>
                </c:pt>
                <c:pt idx="326">
                  <c:v>-1</c:v>
                </c:pt>
                <c:pt idx="327">
                  <c:v>-1</c:v>
                </c:pt>
                <c:pt idx="328">
                  <c:v>-1</c:v>
                </c:pt>
                <c:pt idx="329">
                  <c:v>-1</c:v>
                </c:pt>
                <c:pt idx="330">
                  <c:v>-1</c:v>
                </c:pt>
                <c:pt idx="331">
                  <c:v>-1</c:v>
                </c:pt>
                <c:pt idx="332">
                  <c:v>-1</c:v>
                </c:pt>
                <c:pt idx="333">
                  <c:v>-1</c:v>
                </c:pt>
                <c:pt idx="334">
                  <c:v>-1</c:v>
                </c:pt>
                <c:pt idx="335">
                  <c:v>-1</c:v>
                </c:pt>
                <c:pt idx="336">
                  <c:v>-1</c:v>
                </c:pt>
                <c:pt idx="337">
                  <c:v>-1</c:v>
                </c:pt>
                <c:pt idx="338">
                  <c:v>-1</c:v>
                </c:pt>
                <c:pt idx="339">
                  <c:v>-1</c:v>
                </c:pt>
                <c:pt idx="340">
                  <c:v>-1</c:v>
                </c:pt>
                <c:pt idx="341">
                  <c:v>-1</c:v>
                </c:pt>
                <c:pt idx="342">
                  <c:v>-1</c:v>
                </c:pt>
                <c:pt idx="343">
                  <c:v>-1</c:v>
                </c:pt>
                <c:pt idx="344">
                  <c:v>-1</c:v>
                </c:pt>
                <c:pt idx="345">
                  <c:v>-1</c:v>
                </c:pt>
                <c:pt idx="346">
                  <c:v>1</c:v>
                </c:pt>
                <c:pt idx="347">
                  <c:v>-1</c:v>
                </c:pt>
                <c:pt idx="348">
                  <c:v>-1</c:v>
                </c:pt>
                <c:pt idx="349">
                  <c:v>-1</c:v>
                </c:pt>
                <c:pt idx="350">
                  <c:v>-1</c:v>
                </c:pt>
                <c:pt idx="351">
                  <c:v>3</c:v>
                </c:pt>
                <c:pt idx="352">
                  <c:v>-1</c:v>
                </c:pt>
                <c:pt idx="353">
                  <c:v>-1</c:v>
                </c:pt>
                <c:pt idx="354">
                  <c:v>-1</c:v>
                </c:pt>
                <c:pt idx="355">
                  <c:v>-1</c:v>
                </c:pt>
                <c:pt idx="356">
                  <c:v>-1</c:v>
                </c:pt>
                <c:pt idx="357">
                  <c:v>1</c:v>
                </c:pt>
                <c:pt idx="358">
                  <c:v>-1</c:v>
                </c:pt>
                <c:pt idx="359">
                  <c:v>-1</c:v>
                </c:pt>
                <c:pt idx="360">
                  <c:v>-1</c:v>
                </c:pt>
                <c:pt idx="361">
                  <c:v>-1</c:v>
                </c:pt>
                <c:pt idx="362">
                  <c:v>-1</c:v>
                </c:pt>
                <c:pt idx="363">
                  <c:v>-1</c:v>
                </c:pt>
                <c:pt idx="364">
                  <c:v>-1</c:v>
                </c:pt>
                <c:pt idx="365">
                  <c:v>-1</c:v>
                </c:pt>
                <c:pt idx="366">
                  <c:v>-1</c:v>
                </c:pt>
                <c:pt idx="367">
                  <c:v>-1</c:v>
                </c:pt>
                <c:pt idx="368">
                  <c:v>-1</c:v>
                </c:pt>
                <c:pt idx="369">
                  <c:v>-1</c:v>
                </c:pt>
                <c:pt idx="370">
                  <c:v>-1</c:v>
                </c:pt>
                <c:pt idx="371">
                  <c:v>-1</c:v>
                </c:pt>
                <c:pt idx="372">
                  <c:v>-1</c:v>
                </c:pt>
                <c:pt idx="373">
                  <c:v>-1</c:v>
                </c:pt>
                <c:pt idx="374">
                  <c:v>-1</c:v>
                </c:pt>
                <c:pt idx="375">
                  <c:v>-1</c:v>
                </c:pt>
                <c:pt idx="376">
                  <c:v>-1</c:v>
                </c:pt>
                <c:pt idx="377">
                  <c:v>-1</c:v>
                </c:pt>
                <c:pt idx="378">
                  <c:v>-1</c:v>
                </c:pt>
                <c:pt idx="379">
                  <c:v>-1</c:v>
                </c:pt>
                <c:pt idx="380">
                  <c:v>-1</c:v>
                </c:pt>
                <c:pt idx="381">
                  <c:v>-1</c:v>
                </c:pt>
                <c:pt idx="382">
                  <c:v>-1</c:v>
                </c:pt>
                <c:pt idx="383">
                  <c:v>-1</c:v>
                </c:pt>
                <c:pt idx="384">
                  <c:v>-1</c:v>
                </c:pt>
                <c:pt idx="385">
                  <c:v>-1</c:v>
                </c:pt>
                <c:pt idx="386">
                  <c:v>-1</c:v>
                </c:pt>
                <c:pt idx="387">
                  <c:v>-1</c:v>
                </c:pt>
                <c:pt idx="388">
                  <c:v>-1</c:v>
                </c:pt>
                <c:pt idx="389">
                  <c:v>-1</c:v>
                </c:pt>
                <c:pt idx="390">
                  <c:v>-1</c:v>
                </c:pt>
                <c:pt idx="391">
                  <c:v>-1</c:v>
                </c:pt>
                <c:pt idx="392">
                  <c:v>-1</c:v>
                </c:pt>
                <c:pt idx="393">
                  <c:v>-1</c:v>
                </c:pt>
                <c:pt idx="394">
                  <c:v>-1</c:v>
                </c:pt>
                <c:pt idx="395">
                  <c:v>-1</c:v>
                </c:pt>
                <c:pt idx="396">
                  <c:v>-1</c:v>
                </c:pt>
                <c:pt idx="397">
                  <c:v>1</c:v>
                </c:pt>
                <c:pt idx="398">
                  <c:v>-1</c:v>
                </c:pt>
                <c:pt idx="399">
                  <c:v>-1</c:v>
                </c:pt>
                <c:pt idx="400">
                  <c:v>-1</c:v>
                </c:pt>
                <c:pt idx="401">
                  <c:v>-1</c:v>
                </c:pt>
                <c:pt idx="402">
                  <c:v>1</c:v>
                </c:pt>
                <c:pt idx="403">
                  <c:v>-1</c:v>
                </c:pt>
                <c:pt idx="404">
                  <c:v>-1</c:v>
                </c:pt>
                <c:pt idx="405">
                  <c:v>-1</c:v>
                </c:pt>
                <c:pt idx="406">
                  <c:v>-1</c:v>
                </c:pt>
                <c:pt idx="407">
                  <c:v>-1</c:v>
                </c:pt>
                <c:pt idx="408">
                  <c:v>-1</c:v>
                </c:pt>
                <c:pt idx="409">
                  <c:v>-1</c:v>
                </c:pt>
                <c:pt idx="410">
                  <c:v>-1</c:v>
                </c:pt>
                <c:pt idx="411">
                  <c:v>-1</c:v>
                </c:pt>
                <c:pt idx="412">
                  <c:v>-1</c:v>
                </c:pt>
                <c:pt idx="413">
                  <c:v>-1</c:v>
                </c:pt>
                <c:pt idx="414">
                  <c:v>-1</c:v>
                </c:pt>
                <c:pt idx="415">
                  <c:v>-1</c:v>
                </c:pt>
                <c:pt idx="416">
                  <c:v>-1</c:v>
                </c:pt>
                <c:pt idx="417">
                  <c:v>-1</c:v>
                </c:pt>
                <c:pt idx="418">
                  <c:v>-1</c:v>
                </c:pt>
                <c:pt idx="419">
                  <c:v>-1</c:v>
                </c:pt>
                <c:pt idx="420">
                  <c:v>-1</c:v>
                </c:pt>
                <c:pt idx="421">
                  <c:v>-1</c:v>
                </c:pt>
                <c:pt idx="422">
                  <c:v>-1</c:v>
                </c:pt>
                <c:pt idx="423">
                  <c:v>-1</c:v>
                </c:pt>
                <c:pt idx="424">
                  <c:v>-1</c:v>
                </c:pt>
                <c:pt idx="425">
                  <c:v>-1</c:v>
                </c:pt>
                <c:pt idx="426">
                  <c:v>-1</c:v>
                </c:pt>
                <c:pt idx="427">
                  <c:v>-1</c:v>
                </c:pt>
                <c:pt idx="428">
                  <c:v>-1</c:v>
                </c:pt>
                <c:pt idx="429">
                  <c:v>-1</c:v>
                </c:pt>
                <c:pt idx="430">
                  <c:v>1</c:v>
                </c:pt>
                <c:pt idx="431">
                  <c:v>-1</c:v>
                </c:pt>
                <c:pt idx="432">
                  <c:v>-1</c:v>
                </c:pt>
                <c:pt idx="433">
                  <c:v>-1</c:v>
                </c:pt>
                <c:pt idx="434">
                  <c:v>-1</c:v>
                </c:pt>
                <c:pt idx="435">
                  <c:v>-1</c:v>
                </c:pt>
                <c:pt idx="436">
                  <c:v>-1</c:v>
                </c:pt>
                <c:pt idx="437">
                  <c:v>1</c:v>
                </c:pt>
                <c:pt idx="438">
                  <c:v>-1</c:v>
                </c:pt>
                <c:pt idx="439">
                  <c:v>-1</c:v>
                </c:pt>
                <c:pt idx="440">
                  <c:v>-1</c:v>
                </c:pt>
                <c:pt idx="441">
                  <c:v>-1</c:v>
                </c:pt>
                <c:pt idx="442">
                  <c:v>-1</c:v>
                </c:pt>
                <c:pt idx="443">
                  <c:v>-1</c:v>
                </c:pt>
                <c:pt idx="444">
                  <c:v>-1</c:v>
                </c:pt>
                <c:pt idx="445">
                  <c:v>-1</c:v>
                </c:pt>
                <c:pt idx="446">
                  <c:v>-1</c:v>
                </c:pt>
                <c:pt idx="447">
                  <c:v>-1</c:v>
                </c:pt>
                <c:pt idx="448">
                  <c:v>-1</c:v>
                </c:pt>
                <c:pt idx="449">
                  <c:v>-1</c:v>
                </c:pt>
                <c:pt idx="450">
                  <c:v>-1</c:v>
                </c:pt>
                <c:pt idx="451">
                  <c:v>-1</c:v>
                </c:pt>
                <c:pt idx="452">
                  <c:v>1</c:v>
                </c:pt>
                <c:pt idx="453">
                  <c:v>-1</c:v>
                </c:pt>
                <c:pt idx="454">
                  <c:v>-1</c:v>
                </c:pt>
                <c:pt idx="455">
                  <c:v>-1</c:v>
                </c:pt>
                <c:pt idx="456">
                  <c:v>-1</c:v>
                </c:pt>
                <c:pt idx="457">
                  <c:v>-1</c:v>
                </c:pt>
                <c:pt idx="458">
                  <c:v>-1</c:v>
                </c:pt>
                <c:pt idx="459">
                  <c:v>-1</c:v>
                </c:pt>
                <c:pt idx="460">
                  <c:v>-1</c:v>
                </c:pt>
                <c:pt idx="461">
                  <c:v>-1</c:v>
                </c:pt>
                <c:pt idx="462">
                  <c:v>-1</c:v>
                </c:pt>
                <c:pt idx="463">
                  <c:v>-1</c:v>
                </c:pt>
                <c:pt idx="464">
                  <c:v>-1</c:v>
                </c:pt>
                <c:pt idx="465">
                  <c:v>-1</c:v>
                </c:pt>
                <c:pt idx="466">
                  <c:v>-1</c:v>
                </c:pt>
                <c:pt idx="467">
                  <c:v>-1</c:v>
                </c:pt>
                <c:pt idx="468">
                  <c:v>-1</c:v>
                </c:pt>
                <c:pt idx="469">
                  <c:v>-1</c:v>
                </c:pt>
                <c:pt idx="470">
                  <c:v>-1</c:v>
                </c:pt>
                <c:pt idx="471">
                  <c:v>-1</c:v>
                </c:pt>
                <c:pt idx="472">
                  <c:v>-1</c:v>
                </c:pt>
                <c:pt idx="473">
                  <c:v>-1</c:v>
                </c:pt>
                <c:pt idx="474">
                  <c:v>-1</c:v>
                </c:pt>
                <c:pt idx="475">
                  <c:v>-1</c:v>
                </c:pt>
                <c:pt idx="476">
                  <c:v>-1</c:v>
                </c:pt>
                <c:pt idx="477">
                  <c:v>-1</c:v>
                </c:pt>
                <c:pt idx="478">
                  <c:v>-1</c:v>
                </c:pt>
                <c:pt idx="479">
                  <c:v>-1</c:v>
                </c:pt>
                <c:pt idx="480">
                  <c:v>-1</c:v>
                </c:pt>
                <c:pt idx="481">
                  <c:v>-1</c:v>
                </c:pt>
                <c:pt idx="482">
                  <c:v>-1</c:v>
                </c:pt>
                <c:pt idx="483">
                  <c:v>-1</c:v>
                </c:pt>
                <c:pt idx="484">
                  <c:v>-1</c:v>
                </c:pt>
                <c:pt idx="485">
                  <c:v>-1</c:v>
                </c:pt>
                <c:pt idx="486">
                  <c:v>-1</c:v>
                </c:pt>
                <c:pt idx="487">
                  <c:v>-1</c:v>
                </c:pt>
                <c:pt idx="488">
                  <c:v>-1</c:v>
                </c:pt>
                <c:pt idx="489">
                  <c:v>-1</c:v>
                </c:pt>
                <c:pt idx="490">
                  <c:v>-1</c:v>
                </c:pt>
                <c:pt idx="491">
                  <c:v>-1</c:v>
                </c:pt>
                <c:pt idx="492">
                  <c:v>-1</c:v>
                </c:pt>
                <c:pt idx="493">
                  <c:v>-1</c:v>
                </c:pt>
                <c:pt idx="494">
                  <c:v>-1</c:v>
                </c:pt>
                <c:pt idx="495">
                  <c:v>-1</c:v>
                </c:pt>
                <c:pt idx="496">
                  <c:v>-1</c:v>
                </c:pt>
                <c:pt idx="497">
                  <c:v>-1</c:v>
                </c:pt>
                <c:pt idx="498">
                  <c:v>1</c:v>
                </c:pt>
                <c:pt idx="499">
                  <c:v>-1</c:v>
                </c:pt>
                <c:pt idx="500">
                  <c:v>-1</c:v>
                </c:pt>
                <c:pt idx="501">
                  <c:v>-1</c:v>
                </c:pt>
                <c:pt idx="502">
                  <c:v>-1</c:v>
                </c:pt>
                <c:pt idx="503">
                  <c:v>-1</c:v>
                </c:pt>
                <c:pt idx="504">
                  <c:v>-1</c:v>
                </c:pt>
                <c:pt idx="505">
                  <c:v>-1</c:v>
                </c:pt>
                <c:pt idx="506">
                  <c:v>-1</c:v>
                </c:pt>
                <c:pt idx="507">
                  <c:v>-1</c:v>
                </c:pt>
                <c:pt idx="508">
                  <c:v>-1</c:v>
                </c:pt>
                <c:pt idx="509">
                  <c:v>-1</c:v>
                </c:pt>
                <c:pt idx="510">
                  <c:v>-1</c:v>
                </c:pt>
                <c:pt idx="511">
                  <c:v>-1</c:v>
                </c:pt>
                <c:pt idx="512">
                  <c:v>-1</c:v>
                </c:pt>
                <c:pt idx="513">
                  <c:v>-1</c:v>
                </c:pt>
                <c:pt idx="514">
                  <c:v>-1</c:v>
                </c:pt>
                <c:pt idx="515">
                  <c:v>-1</c:v>
                </c:pt>
                <c:pt idx="516">
                  <c:v>-1</c:v>
                </c:pt>
                <c:pt idx="517">
                  <c:v>-1</c:v>
                </c:pt>
                <c:pt idx="518">
                  <c:v>-1</c:v>
                </c:pt>
                <c:pt idx="519">
                  <c:v>-1</c:v>
                </c:pt>
                <c:pt idx="520">
                  <c:v>-1</c:v>
                </c:pt>
                <c:pt idx="521">
                  <c:v>-1</c:v>
                </c:pt>
                <c:pt idx="522">
                  <c:v>-1</c:v>
                </c:pt>
                <c:pt idx="523">
                  <c:v>-1</c:v>
                </c:pt>
                <c:pt idx="524">
                  <c:v>-1</c:v>
                </c:pt>
                <c:pt idx="525">
                  <c:v>-1</c:v>
                </c:pt>
                <c:pt idx="526">
                  <c:v>-1</c:v>
                </c:pt>
                <c:pt idx="527">
                  <c:v>-1</c:v>
                </c:pt>
                <c:pt idx="528">
                  <c:v>-1</c:v>
                </c:pt>
                <c:pt idx="529">
                  <c:v>-1</c:v>
                </c:pt>
                <c:pt idx="530">
                  <c:v>-1</c:v>
                </c:pt>
                <c:pt idx="531">
                  <c:v>-1</c:v>
                </c:pt>
                <c:pt idx="532">
                  <c:v>-1</c:v>
                </c:pt>
                <c:pt idx="533">
                  <c:v>-1</c:v>
                </c:pt>
                <c:pt idx="534">
                  <c:v>-1</c:v>
                </c:pt>
                <c:pt idx="535">
                  <c:v>-1</c:v>
                </c:pt>
                <c:pt idx="536">
                  <c:v>-1</c:v>
                </c:pt>
                <c:pt idx="537">
                  <c:v>-1</c:v>
                </c:pt>
                <c:pt idx="538">
                  <c:v>-1</c:v>
                </c:pt>
                <c:pt idx="539">
                  <c:v>-1</c:v>
                </c:pt>
                <c:pt idx="540">
                  <c:v>3</c:v>
                </c:pt>
                <c:pt idx="541">
                  <c:v>-1</c:v>
                </c:pt>
                <c:pt idx="542">
                  <c:v>-1</c:v>
                </c:pt>
                <c:pt idx="543">
                  <c:v>3</c:v>
                </c:pt>
                <c:pt idx="544">
                  <c:v>-1</c:v>
                </c:pt>
                <c:pt idx="545">
                  <c:v>-1</c:v>
                </c:pt>
                <c:pt idx="546">
                  <c:v>-1</c:v>
                </c:pt>
                <c:pt idx="547">
                  <c:v>-1</c:v>
                </c:pt>
                <c:pt idx="548">
                  <c:v>3</c:v>
                </c:pt>
                <c:pt idx="549">
                  <c:v>-1</c:v>
                </c:pt>
                <c:pt idx="550">
                  <c:v>-1</c:v>
                </c:pt>
                <c:pt idx="551">
                  <c:v>-1</c:v>
                </c:pt>
                <c:pt idx="552">
                  <c:v>-1</c:v>
                </c:pt>
                <c:pt idx="553">
                  <c:v>-1</c:v>
                </c:pt>
                <c:pt idx="554">
                  <c:v>-1</c:v>
                </c:pt>
                <c:pt idx="555">
                  <c:v>-1</c:v>
                </c:pt>
                <c:pt idx="556">
                  <c:v>-1</c:v>
                </c:pt>
                <c:pt idx="557">
                  <c:v>-1</c:v>
                </c:pt>
                <c:pt idx="558">
                  <c:v>-1</c:v>
                </c:pt>
                <c:pt idx="559">
                  <c:v>-1</c:v>
                </c:pt>
                <c:pt idx="560">
                  <c:v>-1</c:v>
                </c:pt>
                <c:pt idx="561">
                  <c:v>-1</c:v>
                </c:pt>
                <c:pt idx="562">
                  <c:v>-1</c:v>
                </c:pt>
                <c:pt idx="563">
                  <c:v>-1</c:v>
                </c:pt>
                <c:pt idx="564">
                  <c:v>-1</c:v>
                </c:pt>
                <c:pt idx="565">
                  <c:v>-1</c:v>
                </c:pt>
                <c:pt idx="566">
                  <c:v>-1</c:v>
                </c:pt>
                <c:pt idx="567">
                  <c:v>0</c:v>
                </c:pt>
                <c:pt idx="568">
                  <c:v>-1</c:v>
                </c:pt>
                <c:pt idx="569">
                  <c:v>-1</c:v>
                </c:pt>
                <c:pt idx="570">
                  <c:v>-1</c:v>
                </c:pt>
                <c:pt idx="571">
                  <c:v>-1</c:v>
                </c:pt>
                <c:pt idx="572">
                  <c:v>-1</c:v>
                </c:pt>
                <c:pt idx="573">
                  <c:v>-1</c:v>
                </c:pt>
                <c:pt idx="574">
                  <c:v>-1</c:v>
                </c:pt>
                <c:pt idx="575">
                  <c:v>-1</c:v>
                </c:pt>
                <c:pt idx="576">
                  <c:v>-1</c:v>
                </c:pt>
                <c:pt idx="577">
                  <c:v>-1</c:v>
                </c:pt>
                <c:pt idx="578">
                  <c:v>-1</c:v>
                </c:pt>
                <c:pt idx="579">
                  <c:v>-1</c:v>
                </c:pt>
                <c:pt idx="580">
                  <c:v>-1</c:v>
                </c:pt>
                <c:pt idx="581">
                  <c:v>-1</c:v>
                </c:pt>
                <c:pt idx="582">
                  <c:v>-1</c:v>
                </c:pt>
                <c:pt idx="583">
                  <c:v>-1</c:v>
                </c:pt>
                <c:pt idx="584">
                  <c:v>-1</c:v>
                </c:pt>
                <c:pt idx="585">
                  <c:v>-1</c:v>
                </c:pt>
                <c:pt idx="586">
                  <c:v>-1</c:v>
                </c:pt>
                <c:pt idx="587">
                  <c:v>-1</c:v>
                </c:pt>
                <c:pt idx="588">
                  <c:v>-1</c:v>
                </c:pt>
                <c:pt idx="589">
                  <c:v>-1</c:v>
                </c:pt>
                <c:pt idx="590">
                  <c:v>-1</c:v>
                </c:pt>
                <c:pt idx="591">
                  <c:v>-1</c:v>
                </c:pt>
                <c:pt idx="592">
                  <c:v>-1</c:v>
                </c:pt>
                <c:pt idx="593">
                  <c:v>-1</c:v>
                </c:pt>
                <c:pt idx="594">
                  <c:v>-1</c:v>
                </c:pt>
                <c:pt idx="595">
                  <c:v>-1</c:v>
                </c:pt>
                <c:pt idx="596">
                  <c:v>-1</c:v>
                </c:pt>
                <c:pt idx="597">
                  <c:v>-1</c:v>
                </c:pt>
                <c:pt idx="598">
                  <c:v>-1</c:v>
                </c:pt>
                <c:pt idx="599">
                  <c:v>3</c:v>
                </c:pt>
                <c:pt idx="600">
                  <c:v>-1</c:v>
                </c:pt>
                <c:pt idx="601">
                  <c:v>-1</c:v>
                </c:pt>
                <c:pt idx="602">
                  <c:v>-1</c:v>
                </c:pt>
                <c:pt idx="603">
                  <c:v>-1</c:v>
                </c:pt>
                <c:pt idx="604">
                  <c:v>3</c:v>
                </c:pt>
                <c:pt idx="605">
                  <c:v>-1</c:v>
                </c:pt>
                <c:pt idx="606">
                  <c:v>-1</c:v>
                </c:pt>
                <c:pt idx="607">
                  <c:v>-1</c:v>
                </c:pt>
                <c:pt idx="608">
                  <c:v>-1</c:v>
                </c:pt>
                <c:pt idx="609">
                  <c:v>-1</c:v>
                </c:pt>
                <c:pt idx="610">
                  <c:v>-1</c:v>
                </c:pt>
                <c:pt idx="611">
                  <c:v>-1</c:v>
                </c:pt>
                <c:pt idx="612">
                  <c:v>-1</c:v>
                </c:pt>
                <c:pt idx="613">
                  <c:v>0</c:v>
                </c:pt>
                <c:pt idx="614">
                  <c:v>-1</c:v>
                </c:pt>
                <c:pt idx="615">
                  <c:v>3</c:v>
                </c:pt>
                <c:pt idx="616">
                  <c:v>-1</c:v>
                </c:pt>
                <c:pt idx="617">
                  <c:v>-1</c:v>
                </c:pt>
                <c:pt idx="618">
                  <c:v>-1</c:v>
                </c:pt>
                <c:pt idx="619">
                  <c:v>-1</c:v>
                </c:pt>
                <c:pt idx="620">
                  <c:v>-1</c:v>
                </c:pt>
                <c:pt idx="621">
                  <c:v>-1</c:v>
                </c:pt>
                <c:pt idx="622">
                  <c:v>-1</c:v>
                </c:pt>
                <c:pt idx="623">
                  <c:v>-1</c:v>
                </c:pt>
                <c:pt idx="624">
                  <c:v>-1</c:v>
                </c:pt>
                <c:pt idx="625">
                  <c:v>-1</c:v>
                </c:pt>
                <c:pt idx="626">
                  <c:v>2</c:v>
                </c:pt>
                <c:pt idx="627">
                  <c:v>-1</c:v>
                </c:pt>
                <c:pt idx="628">
                  <c:v>-1</c:v>
                </c:pt>
                <c:pt idx="629">
                  <c:v>-1</c:v>
                </c:pt>
                <c:pt idx="630">
                  <c:v>-1</c:v>
                </c:pt>
                <c:pt idx="631">
                  <c:v>-1</c:v>
                </c:pt>
                <c:pt idx="632">
                  <c:v>-1</c:v>
                </c:pt>
                <c:pt idx="633">
                  <c:v>-1</c:v>
                </c:pt>
                <c:pt idx="634">
                  <c:v>-1</c:v>
                </c:pt>
                <c:pt idx="635">
                  <c:v>-1</c:v>
                </c:pt>
                <c:pt idx="636">
                  <c:v>3</c:v>
                </c:pt>
                <c:pt idx="637">
                  <c:v>-1</c:v>
                </c:pt>
                <c:pt idx="638">
                  <c:v>-1</c:v>
                </c:pt>
                <c:pt idx="639">
                  <c:v>-1</c:v>
                </c:pt>
                <c:pt idx="640">
                  <c:v>-1</c:v>
                </c:pt>
                <c:pt idx="641">
                  <c:v>-1</c:v>
                </c:pt>
                <c:pt idx="642">
                  <c:v>-1</c:v>
                </c:pt>
                <c:pt idx="643">
                  <c:v>-1</c:v>
                </c:pt>
                <c:pt idx="644">
                  <c:v>-1</c:v>
                </c:pt>
                <c:pt idx="645">
                  <c:v>-1</c:v>
                </c:pt>
                <c:pt idx="646">
                  <c:v>3</c:v>
                </c:pt>
                <c:pt idx="647">
                  <c:v>-1</c:v>
                </c:pt>
                <c:pt idx="648">
                  <c:v>-1</c:v>
                </c:pt>
                <c:pt idx="649">
                  <c:v>-1</c:v>
                </c:pt>
                <c:pt idx="650">
                  <c:v>-1</c:v>
                </c:pt>
                <c:pt idx="651">
                  <c:v>-1</c:v>
                </c:pt>
                <c:pt idx="652">
                  <c:v>-1</c:v>
                </c:pt>
                <c:pt idx="653">
                  <c:v>-1</c:v>
                </c:pt>
                <c:pt idx="654">
                  <c:v>-1</c:v>
                </c:pt>
                <c:pt idx="655">
                  <c:v>-1</c:v>
                </c:pt>
                <c:pt idx="656">
                  <c:v>-1</c:v>
                </c:pt>
                <c:pt idx="657">
                  <c:v>-1</c:v>
                </c:pt>
                <c:pt idx="658">
                  <c:v>-1</c:v>
                </c:pt>
                <c:pt idx="659">
                  <c:v>-1</c:v>
                </c:pt>
                <c:pt idx="660">
                  <c:v>-1</c:v>
                </c:pt>
                <c:pt idx="661">
                  <c:v>-1</c:v>
                </c:pt>
                <c:pt idx="662">
                  <c:v>-1</c:v>
                </c:pt>
                <c:pt idx="663">
                  <c:v>-1</c:v>
                </c:pt>
                <c:pt idx="664">
                  <c:v>-1</c:v>
                </c:pt>
                <c:pt idx="665">
                  <c:v>-1</c:v>
                </c:pt>
                <c:pt idx="666">
                  <c:v>-1</c:v>
                </c:pt>
                <c:pt idx="667">
                  <c:v>-1</c:v>
                </c:pt>
                <c:pt idx="668">
                  <c:v>-1</c:v>
                </c:pt>
                <c:pt idx="669">
                  <c:v>-1</c:v>
                </c:pt>
                <c:pt idx="670">
                  <c:v>-1</c:v>
                </c:pt>
                <c:pt idx="671">
                  <c:v>-1</c:v>
                </c:pt>
                <c:pt idx="672">
                  <c:v>-1</c:v>
                </c:pt>
                <c:pt idx="673">
                  <c:v>-1</c:v>
                </c:pt>
                <c:pt idx="674">
                  <c:v>-1</c:v>
                </c:pt>
                <c:pt idx="675">
                  <c:v>-1</c:v>
                </c:pt>
                <c:pt idx="676">
                  <c:v>3</c:v>
                </c:pt>
                <c:pt idx="677">
                  <c:v>-1</c:v>
                </c:pt>
                <c:pt idx="678">
                  <c:v>3</c:v>
                </c:pt>
                <c:pt idx="679">
                  <c:v>-1</c:v>
                </c:pt>
                <c:pt idx="680">
                  <c:v>-1</c:v>
                </c:pt>
                <c:pt idx="681">
                  <c:v>-1</c:v>
                </c:pt>
                <c:pt idx="682">
                  <c:v>-1</c:v>
                </c:pt>
                <c:pt idx="683">
                  <c:v>-1</c:v>
                </c:pt>
                <c:pt idx="684">
                  <c:v>1</c:v>
                </c:pt>
                <c:pt idx="685">
                  <c:v>-1</c:v>
                </c:pt>
                <c:pt idx="686">
                  <c:v>-1</c:v>
                </c:pt>
                <c:pt idx="687">
                  <c:v>-1</c:v>
                </c:pt>
                <c:pt idx="688">
                  <c:v>-1</c:v>
                </c:pt>
                <c:pt idx="689">
                  <c:v>-1</c:v>
                </c:pt>
                <c:pt idx="690">
                  <c:v>-1</c:v>
                </c:pt>
                <c:pt idx="691">
                  <c:v>-1</c:v>
                </c:pt>
                <c:pt idx="692">
                  <c:v>-1</c:v>
                </c:pt>
                <c:pt idx="693">
                  <c:v>-1</c:v>
                </c:pt>
                <c:pt idx="694">
                  <c:v>-1</c:v>
                </c:pt>
                <c:pt idx="695">
                  <c:v>-1</c:v>
                </c:pt>
                <c:pt idx="696">
                  <c:v>-1</c:v>
                </c:pt>
                <c:pt idx="697">
                  <c:v>-1</c:v>
                </c:pt>
                <c:pt idx="698">
                  <c:v>-1</c:v>
                </c:pt>
                <c:pt idx="699">
                  <c:v>-1</c:v>
                </c:pt>
                <c:pt idx="700">
                  <c:v>-1</c:v>
                </c:pt>
                <c:pt idx="701">
                  <c:v>-1</c:v>
                </c:pt>
                <c:pt idx="702">
                  <c:v>-1</c:v>
                </c:pt>
                <c:pt idx="703">
                  <c:v>-1</c:v>
                </c:pt>
                <c:pt idx="704">
                  <c:v>-1</c:v>
                </c:pt>
                <c:pt idx="705">
                  <c:v>-1</c:v>
                </c:pt>
                <c:pt idx="706">
                  <c:v>3</c:v>
                </c:pt>
                <c:pt idx="707">
                  <c:v>-1</c:v>
                </c:pt>
                <c:pt idx="708">
                  <c:v>-1</c:v>
                </c:pt>
                <c:pt idx="709">
                  <c:v>-1</c:v>
                </c:pt>
                <c:pt idx="710">
                  <c:v>3</c:v>
                </c:pt>
                <c:pt idx="711">
                  <c:v>-1</c:v>
                </c:pt>
                <c:pt idx="712">
                  <c:v>2</c:v>
                </c:pt>
                <c:pt idx="713">
                  <c:v>3</c:v>
                </c:pt>
                <c:pt idx="714">
                  <c:v>0</c:v>
                </c:pt>
                <c:pt idx="715">
                  <c:v>-1</c:v>
                </c:pt>
                <c:pt idx="716">
                  <c:v>-1</c:v>
                </c:pt>
                <c:pt idx="717">
                  <c:v>-1</c:v>
                </c:pt>
                <c:pt idx="718">
                  <c:v>-1</c:v>
                </c:pt>
                <c:pt idx="719">
                  <c:v>-1</c:v>
                </c:pt>
                <c:pt idx="720">
                  <c:v>-1</c:v>
                </c:pt>
                <c:pt idx="721">
                  <c:v>-1</c:v>
                </c:pt>
                <c:pt idx="722">
                  <c:v>3</c:v>
                </c:pt>
                <c:pt idx="723">
                  <c:v>-1</c:v>
                </c:pt>
                <c:pt idx="724">
                  <c:v>-1</c:v>
                </c:pt>
                <c:pt idx="725">
                  <c:v>-1</c:v>
                </c:pt>
                <c:pt idx="726">
                  <c:v>-1</c:v>
                </c:pt>
                <c:pt idx="727">
                  <c:v>-1</c:v>
                </c:pt>
                <c:pt idx="728">
                  <c:v>-1</c:v>
                </c:pt>
                <c:pt idx="729">
                  <c:v>3</c:v>
                </c:pt>
                <c:pt idx="730">
                  <c:v>-1</c:v>
                </c:pt>
                <c:pt idx="731">
                  <c:v>-1</c:v>
                </c:pt>
                <c:pt idx="732">
                  <c:v>-1</c:v>
                </c:pt>
                <c:pt idx="733">
                  <c:v>-1</c:v>
                </c:pt>
                <c:pt idx="734">
                  <c:v>-1</c:v>
                </c:pt>
                <c:pt idx="735">
                  <c:v>-1</c:v>
                </c:pt>
                <c:pt idx="736">
                  <c:v>-1</c:v>
                </c:pt>
                <c:pt idx="737">
                  <c:v>-1</c:v>
                </c:pt>
                <c:pt idx="738">
                  <c:v>-1</c:v>
                </c:pt>
                <c:pt idx="739">
                  <c:v>-1</c:v>
                </c:pt>
                <c:pt idx="740">
                  <c:v>-1</c:v>
                </c:pt>
                <c:pt idx="741">
                  <c:v>-1</c:v>
                </c:pt>
                <c:pt idx="742">
                  <c:v>-1</c:v>
                </c:pt>
                <c:pt idx="743">
                  <c:v>-1</c:v>
                </c:pt>
                <c:pt idx="744">
                  <c:v>-1</c:v>
                </c:pt>
                <c:pt idx="745">
                  <c:v>3</c:v>
                </c:pt>
                <c:pt idx="746">
                  <c:v>-1</c:v>
                </c:pt>
                <c:pt idx="747">
                  <c:v>-1</c:v>
                </c:pt>
                <c:pt idx="748">
                  <c:v>-1</c:v>
                </c:pt>
                <c:pt idx="749">
                  <c:v>-1</c:v>
                </c:pt>
                <c:pt idx="750">
                  <c:v>-1</c:v>
                </c:pt>
                <c:pt idx="751">
                  <c:v>-1</c:v>
                </c:pt>
                <c:pt idx="752">
                  <c:v>-1</c:v>
                </c:pt>
                <c:pt idx="753">
                  <c:v>-1</c:v>
                </c:pt>
                <c:pt idx="754">
                  <c:v>-1</c:v>
                </c:pt>
                <c:pt idx="755">
                  <c:v>-1</c:v>
                </c:pt>
                <c:pt idx="756">
                  <c:v>-1</c:v>
                </c:pt>
                <c:pt idx="757">
                  <c:v>-1</c:v>
                </c:pt>
                <c:pt idx="758">
                  <c:v>-1</c:v>
                </c:pt>
                <c:pt idx="759">
                  <c:v>-1</c:v>
                </c:pt>
                <c:pt idx="760">
                  <c:v>-1</c:v>
                </c:pt>
                <c:pt idx="761">
                  <c:v>-1</c:v>
                </c:pt>
                <c:pt idx="762">
                  <c:v>-1</c:v>
                </c:pt>
                <c:pt idx="763">
                  <c:v>-1</c:v>
                </c:pt>
                <c:pt idx="764">
                  <c:v>-1</c:v>
                </c:pt>
                <c:pt idx="765">
                  <c:v>-1</c:v>
                </c:pt>
                <c:pt idx="766">
                  <c:v>-1</c:v>
                </c:pt>
                <c:pt idx="767">
                  <c:v>-1</c:v>
                </c:pt>
                <c:pt idx="768">
                  <c:v>-1</c:v>
                </c:pt>
                <c:pt idx="769">
                  <c:v>-1</c:v>
                </c:pt>
                <c:pt idx="770">
                  <c:v>-1</c:v>
                </c:pt>
                <c:pt idx="771">
                  <c:v>-1</c:v>
                </c:pt>
                <c:pt idx="772">
                  <c:v>-1</c:v>
                </c:pt>
                <c:pt idx="773">
                  <c:v>-1</c:v>
                </c:pt>
                <c:pt idx="774">
                  <c:v>-1</c:v>
                </c:pt>
                <c:pt idx="775">
                  <c:v>-1</c:v>
                </c:pt>
                <c:pt idx="776">
                  <c:v>-1</c:v>
                </c:pt>
                <c:pt idx="777">
                  <c:v>-1</c:v>
                </c:pt>
                <c:pt idx="778">
                  <c:v>-1</c:v>
                </c:pt>
                <c:pt idx="779">
                  <c:v>-1</c:v>
                </c:pt>
                <c:pt idx="780">
                  <c:v>-1</c:v>
                </c:pt>
                <c:pt idx="781">
                  <c:v>-1</c:v>
                </c:pt>
                <c:pt idx="782">
                  <c:v>1</c:v>
                </c:pt>
                <c:pt idx="783">
                  <c:v>-1</c:v>
                </c:pt>
                <c:pt idx="784">
                  <c:v>-1</c:v>
                </c:pt>
                <c:pt idx="785">
                  <c:v>-1</c:v>
                </c:pt>
                <c:pt idx="786">
                  <c:v>-1</c:v>
                </c:pt>
                <c:pt idx="787">
                  <c:v>-1</c:v>
                </c:pt>
                <c:pt idx="788">
                  <c:v>-1</c:v>
                </c:pt>
                <c:pt idx="789">
                  <c:v>-1</c:v>
                </c:pt>
                <c:pt idx="790">
                  <c:v>-1</c:v>
                </c:pt>
                <c:pt idx="791">
                  <c:v>-1</c:v>
                </c:pt>
                <c:pt idx="792">
                  <c:v>-1</c:v>
                </c:pt>
                <c:pt idx="793">
                  <c:v>-1</c:v>
                </c:pt>
                <c:pt idx="794">
                  <c:v>-1</c:v>
                </c:pt>
                <c:pt idx="795">
                  <c:v>-1</c:v>
                </c:pt>
                <c:pt idx="796">
                  <c:v>3</c:v>
                </c:pt>
                <c:pt idx="797">
                  <c:v>-1</c:v>
                </c:pt>
                <c:pt idx="798">
                  <c:v>-1</c:v>
                </c:pt>
                <c:pt idx="799">
                  <c:v>-1</c:v>
                </c:pt>
                <c:pt idx="800">
                  <c:v>-1</c:v>
                </c:pt>
                <c:pt idx="801">
                  <c:v>2</c:v>
                </c:pt>
                <c:pt idx="802">
                  <c:v>-1</c:v>
                </c:pt>
                <c:pt idx="803">
                  <c:v>-1</c:v>
                </c:pt>
                <c:pt idx="804">
                  <c:v>-1</c:v>
                </c:pt>
                <c:pt idx="805">
                  <c:v>3</c:v>
                </c:pt>
                <c:pt idx="806">
                  <c:v>-1</c:v>
                </c:pt>
                <c:pt idx="807">
                  <c:v>-1</c:v>
                </c:pt>
                <c:pt idx="808">
                  <c:v>3</c:v>
                </c:pt>
                <c:pt idx="809">
                  <c:v>-1</c:v>
                </c:pt>
                <c:pt idx="810">
                  <c:v>0</c:v>
                </c:pt>
                <c:pt idx="811">
                  <c:v>-1</c:v>
                </c:pt>
                <c:pt idx="812">
                  <c:v>-1</c:v>
                </c:pt>
                <c:pt idx="813">
                  <c:v>-1</c:v>
                </c:pt>
                <c:pt idx="814">
                  <c:v>-1</c:v>
                </c:pt>
                <c:pt idx="815">
                  <c:v>-1</c:v>
                </c:pt>
                <c:pt idx="816">
                  <c:v>-1</c:v>
                </c:pt>
                <c:pt idx="817">
                  <c:v>-1</c:v>
                </c:pt>
                <c:pt idx="818">
                  <c:v>-1</c:v>
                </c:pt>
                <c:pt idx="819">
                  <c:v>-1</c:v>
                </c:pt>
                <c:pt idx="820">
                  <c:v>-1</c:v>
                </c:pt>
                <c:pt idx="821">
                  <c:v>-1</c:v>
                </c:pt>
                <c:pt idx="822">
                  <c:v>-1</c:v>
                </c:pt>
                <c:pt idx="823">
                  <c:v>1</c:v>
                </c:pt>
                <c:pt idx="824">
                  <c:v>-1</c:v>
                </c:pt>
                <c:pt idx="825">
                  <c:v>-1</c:v>
                </c:pt>
                <c:pt idx="826">
                  <c:v>-1</c:v>
                </c:pt>
                <c:pt idx="827">
                  <c:v>-1</c:v>
                </c:pt>
                <c:pt idx="828">
                  <c:v>-1</c:v>
                </c:pt>
                <c:pt idx="829">
                  <c:v>-1</c:v>
                </c:pt>
                <c:pt idx="830">
                  <c:v>-1</c:v>
                </c:pt>
                <c:pt idx="831">
                  <c:v>-1</c:v>
                </c:pt>
                <c:pt idx="832">
                  <c:v>-1</c:v>
                </c:pt>
                <c:pt idx="833">
                  <c:v>-1</c:v>
                </c:pt>
                <c:pt idx="834">
                  <c:v>-1</c:v>
                </c:pt>
                <c:pt idx="835">
                  <c:v>-1</c:v>
                </c:pt>
                <c:pt idx="836">
                  <c:v>-1</c:v>
                </c:pt>
                <c:pt idx="837">
                  <c:v>-1</c:v>
                </c:pt>
                <c:pt idx="838">
                  <c:v>2</c:v>
                </c:pt>
                <c:pt idx="839">
                  <c:v>-1</c:v>
                </c:pt>
                <c:pt idx="840">
                  <c:v>3</c:v>
                </c:pt>
                <c:pt idx="841">
                  <c:v>0</c:v>
                </c:pt>
                <c:pt idx="842">
                  <c:v>-1</c:v>
                </c:pt>
                <c:pt idx="843">
                  <c:v>-1</c:v>
                </c:pt>
                <c:pt idx="844">
                  <c:v>-1</c:v>
                </c:pt>
                <c:pt idx="845">
                  <c:v>4</c:v>
                </c:pt>
                <c:pt idx="846">
                  <c:v>-1</c:v>
                </c:pt>
                <c:pt idx="847">
                  <c:v>-1</c:v>
                </c:pt>
                <c:pt idx="848">
                  <c:v>4</c:v>
                </c:pt>
                <c:pt idx="849">
                  <c:v>-1</c:v>
                </c:pt>
                <c:pt idx="850">
                  <c:v>-1</c:v>
                </c:pt>
                <c:pt idx="851">
                  <c:v>-1</c:v>
                </c:pt>
                <c:pt idx="852">
                  <c:v>-1</c:v>
                </c:pt>
                <c:pt idx="853">
                  <c:v>-1</c:v>
                </c:pt>
                <c:pt idx="854">
                  <c:v>-1</c:v>
                </c:pt>
                <c:pt idx="855">
                  <c:v>-1</c:v>
                </c:pt>
                <c:pt idx="856">
                  <c:v>-1</c:v>
                </c:pt>
                <c:pt idx="857">
                  <c:v>4</c:v>
                </c:pt>
                <c:pt idx="858">
                  <c:v>-1</c:v>
                </c:pt>
                <c:pt idx="859">
                  <c:v>-1</c:v>
                </c:pt>
                <c:pt idx="860">
                  <c:v>-1</c:v>
                </c:pt>
                <c:pt idx="861">
                  <c:v>2</c:v>
                </c:pt>
                <c:pt idx="862">
                  <c:v>-1</c:v>
                </c:pt>
                <c:pt idx="863">
                  <c:v>-1</c:v>
                </c:pt>
                <c:pt idx="864">
                  <c:v>-1</c:v>
                </c:pt>
                <c:pt idx="865">
                  <c:v>-1</c:v>
                </c:pt>
                <c:pt idx="866">
                  <c:v>-1</c:v>
                </c:pt>
                <c:pt idx="867">
                  <c:v>-1</c:v>
                </c:pt>
                <c:pt idx="868">
                  <c:v>-1</c:v>
                </c:pt>
                <c:pt idx="869">
                  <c:v>3</c:v>
                </c:pt>
                <c:pt idx="870">
                  <c:v>-1</c:v>
                </c:pt>
                <c:pt idx="871">
                  <c:v>-1</c:v>
                </c:pt>
                <c:pt idx="872">
                  <c:v>-1</c:v>
                </c:pt>
                <c:pt idx="873">
                  <c:v>1</c:v>
                </c:pt>
                <c:pt idx="874">
                  <c:v>-1</c:v>
                </c:pt>
                <c:pt idx="875">
                  <c:v>-1</c:v>
                </c:pt>
                <c:pt idx="876">
                  <c:v>-1</c:v>
                </c:pt>
                <c:pt idx="877">
                  <c:v>-1</c:v>
                </c:pt>
                <c:pt idx="878">
                  <c:v>-1</c:v>
                </c:pt>
                <c:pt idx="879">
                  <c:v>2</c:v>
                </c:pt>
                <c:pt idx="880">
                  <c:v>-1</c:v>
                </c:pt>
                <c:pt idx="881">
                  <c:v>-1</c:v>
                </c:pt>
                <c:pt idx="882">
                  <c:v>-1</c:v>
                </c:pt>
                <c:pt idx="883">
                  <c:v>-1</c:v>
                </c:pt>
                <c:pt idx="884">
                  <c:v>-1</c:v>
                </c:pt>
                <c:pt idx="885">
                  <c:v>-1</c:v>
                </c:pt>
                <c:pt idx="886">
                  <c:v>-1</c:v>
                </c:pt>
                <c:pt idx="887">
                  <c:v>-1</c:v>
                </c:pt>
                <c:pt idx="888">
                  <c:v>-1</c:v>
                </c:pt>
                <c:pt idx="889">
                  <c:v>3</c:v>
                </c:pt>
                <c:pt idx="890">
                  <c:v>-1</c:v>
                </c:pt>
                <c:pt idx="891">
                  <c:v>-1</c:v>
                </c:pt>
                <c:pt idx="892">
                  <c:v>-1</c:v>
                </c:pt>
                <c:pt idx="893">
                  <c:v>-1</c:v>
                </c:pt>
                <c:pt idx="894">
                  <c:v>-1</c:v>
                </c:pt>
                <c:pt idx="895">
                  <c:v>-1</c:v>
                </c:pt>
                <c:pt idx="896">
                  <c:v>-1</c:v>
                </c:pt>
                <c:pt idx="897">
                  <c:v>-1</c:v>
                </c:pt>
                <c:pt idx="898">
                  <c:v>-1</c:v>
                </c:pt>
                <c:pt idx="899">
                  <c:v>-1</c:v>
                </c:pt>
                <c:pt idx="900">
                  <c:v>-1</c:v>
                </c:pt>
                <c:pt idx="901">
                  <c:v>-1</c:v>
                </c:pt>
                <c:pt idx="902">
                  <c:v>-1</c:v>
                </c:pt>
                <c:pt idx="903">
                  <c:v>-1</c:v>
                </c:pt>
                <c:pt idx="904">
                  <c:v>-1</c:v>
                </c:pt>
                <c:pt idx="905">
                  <c:v>3</c:v>
                </c:pt>
                <c:pt idx="906">
                  <c:v>-1</c:v>
                </c:pt>
                <c:pt idx="907">
                  <c:v>-1</c:v>
                </c:pt>
                <c:pt idx="908">
                  <c:v>-1</c:v>
                </c:pt>
                <c:pt idx="909">
                  <c:v>-1</c:v>
                </c:pt>
                <c:pt idx="910">
                  <c:v>-1</c:v>
                </c:pt>
                <c:pt idx="911">
                  <c:v>-1</c:v>
                </c:pt>
                <c:pt idx="912">
                  <c:v>-1</c:v>
                </c:pt>
                <c:pt idx="913">
                  <c:v>-1</c:v>
                </c:pt>
                <c:pt idx="914">
                  <c:v>-1</c:v>
                </c:pt>
                <c:pt idx="915">
                  <c:v>-1</c:v>
                </c:pt>
                <c:pt idx="916">
                  <c:v>-1</c:v>
                </c:pt>
                <c:pt idx="917">
                  <c:v>-1</c:v>
                </c:pt>
                <c:pt idx="918">
                  <c:v>-1</c:v>
                </c:pt>
                <c:pt idx="919">
                  <c:v>-1</c:v>
                </c:pt>
                <c:pt idx="920">
                  <c:v>-1</c:v>
                </c:pt>
                <c:pt idx="921">
                  <c:v>-1</c:v>
                </c:pt>
                <c:pt idx="922">
                  <c:v>-1</c:v>
                </c:pt>
                <c:pt idx="923">
                  <c:v>-1</c:v>
                </c:pt>
                <c:pt idx="924">
                  <c:v>-1</c:v>
                </c:pt>
                <c:pt idx="925">
                  <c:v>-1</c:v>
                </c:pt>
                <c:pt idx="926">
                  <c:v>-1</c:v>
                </c:pt>
                <c:pt idx="927">
                  <c:v>-1</c:v>
                </c:pt>
                <c:pt idx="928">
                  <c:v>-1</c:v>
                </c:pt>
                <c:pt idx="929">
                  <c:v>-1</c:v>
                </c:pt>
                <c:pt idx="930">
                  <c:v>-1</c:v>
                </c:pt>
                <c:pt idx="931">
                  <c:v>-1</c:v>
                </c:pt>
                <c:pt idx="932">
                  <c:v>-1</c:v>
                </c:pt>
                <c:pt idx="933">
                  <c:v>-1</c:v>
                </c:pt>
                <c:pt idx="934">
                  <c:v>-1</c:v>
                </c:pt>
                <c:pt idx="935">
                  <c:v>-1</c:v>
                </c:pt>
                <c:pt idx="936">
                  <c:v>-1</c:v>
                </c:pt>
                <c:pt idx="937">
                  <c:v>-1</c:v>
                </c:pt>
                <c:pt idx="938">
                  <c:v>-1</c:v>
                </c:pt>
                <c:pt idx="939">
                  <c:v>-1</c:v>
                </c:pt>
                <c:pt idx="940">
                  <c:v>3</c:v>
                </c:pt>
                <c:pt idx="941">
                  <c:v>-1</c:v>
                </c:pt>
                <c:pt idx="942">
                  <c:v>-1</c:v>
                </c:pt>
                <c:pt idx="943">
                  <c:v>-1</c:v>
                </c:pt>
                <c:pt idx="944">
                  <c:v>-1</c:v>
                </c:pt>
                <c:pt idx="945">
                  <c:v>-1</c:v>
                </c:pt>
                <c:pt idx="946">
                  <c:v>-1</c:v>
                </c:pt>
                <c:pt idx="947">
                  <c:v>-1</c:v>
                </c:pt>
                <c:pt idx="948">
                  <c:v>-1</c:v>
                </c:pt>
                <c:pt idx="949">
                  <c:v>-1</c:v>
                </c:pt>
                <c:pt idx="950">
                  <c:v>-1</c:v>
                </c:pt>
                <c:pt idx="951">
                  <c:v>-1</c:v>
                </c:pt>
                <c:pt idx="952">
                  <c:v>-1</c:v>
                </c:pt>
                <c:pt idx="953">
                  <c:v>-1</c:v>
                </c:pt>
                <c:pt idx="954">
                  <c:v>-1</c:v>
                </c:pt>
                <c:pt idx="955">
                  <c:v>-1</c:v>
                </c:pt>
                <c:pt idx="956">
                  <c:v>-1</c:v>
                </c:pt>
                <c:pt idx="957">
                  <c:v>-1</c:v>
                </c:pt>
                <c:pt idx="958">
                  <c:v>-1</c:v>
                </c:pt>
                <c:pt idx="959">
                  <c:v>-1</c:v>
                </c:pt>
                <c:pt idx="960">
                  <c:v>-1</c:v>
                </c:pt>
                <c:pt idx="961">
                  <c:v>-1</c:v>
                </c:pt>
                <c:pt idx="962">
                  <c:v>-1</c:v>
                </c:pt>
                <c:pt idx="963">
                  <c:v>-1</c:v>
                </c:pt>
                <c:pt idx="964">
                  <c:v>-1</c:v>
                </c:pt>
                <c:pt idx="965">
                  <c:v>-1</c:v>
                </c:pt>
                <c:pt idx="966">
                  <c:v>-1</c:v>
                </c:pt>
                <c:pt idx="967">
                  <c:v>-1</c:v>
                </c:pt>
                <c:pt idx="968">
                  <c:v>-1</c:v>
                </c:pt>
                <c:pt idx="969">
                  <c:v>-1</c:v>
                </c:pt>
                <c:pt idx="970">
                  <c:v>-1</c:v>
                </c:pt>
                <c:pt idx="971">
                  <c:v>-1</c:v>
                </c:pt>
                <c:pt idx="972">
                  <c:v>3</c:v>
                </c:pt>
                <c:pt idx="973">
                  <c:v>-1</c:v>
                </c:pt>
                <c:pt idx="974">
                  <c:v>-1</c:v>
                </c:pt>
                <c:pt idx="975">
                  <c:v>3</c:v>
                </c:pt>
                <c:pt idx="976">
                  <c:v>-1</c:v>
                </c:pt>
                <c:pt idx="977">
                  <c:v>-1</c:v>
                </c:pt>
                <c:pt idx="978">
                  <c:v>-1</c:v>
                </c:pt>
                <c:pt idx="979">
                  <c:v>-1</c:v>
                </c:pt>
                <c:pt idx="980">
                  <c:v>-1</c:v>
                </c:pt>
                <c:pt idx="981">
                  <c:v>-1</c:v>
                </c:pt>
                <c:pt idx="982">
                  <c:v>-1</c:v>
                </c:pt>
                <c:pt idx="983">
                  <c:v>-1</c:v>
                </c:pt>
                <c:pt idx="984">
                  <c:v>-1</c:v>
                </c:pt>
                <c:pt idx="985">
                  <c:v>-1</c:v>
                </c:pt>
                <c:pt idx="986">
                  <c:v>-1</c:v>
                </c:pt>
                <c:pt idx="987">
                  <c:v>-1</c:v>
                </c:pt>
                <c:pt idx="988">
                  <c:v>-1</c:v>
                </c:pt>
                <c:pt idx="989">
                  <c:v>1</c:v>
                </c:pt>
                <c:pt idx="990">
                  <c:v>-1</c:v>
                </c:pt>
                <c:pt idx="991">
                  <c:v>-1</c:v>
                </c:pt>
                <c:pt idx="992">
                  <c:v>-1</c:v>
                </c:pt>
                <c:pt idx="993">
                  <c:v>-1</c:v>
                </c:pt>
                <c:pt idx="994">
                  <c:v>-1</c:v>
                </c:pt>
                <c:pt idx="995">
                  <c:v>-1</c:v>
                </c:pt>
                <c:pt idx="996">
                  <c:v>-1</c:v>
                </c:pt>
                <c:pt idx="997">
                  <c:v>-1</c:v>
                </c:pt>
                <c:pt idx="998">
                  <c:v>-1</c:v>
                </c:pt>
                <c:pt idx="999">
                  <c:v>-1</c:v>
                </c:pt>
                <c:pt idx="1000">
                  <c:v>-1</c:v>
                </c:pt>
              </c:numCache>
            </c:numRef>
          </c:yVal>
        </c:ser>
        <c:ser>
          <c:idx val="1"/>
          <c:order val="1"/>
          <c:spPr>
            <a:ln w="28575">
              <a:noFill/>
            </a:ln>
          </c:spPr>
          <c:marker>
            <c:symbol val="none"/>
          </c:marker>
          <c:yVal>
            <c:numRef>
              <c:f>Sheet3!$C$1:$C$1001</c:f>
              <c:numCache>
                <c:formatCode>General</c:formatCode>
                <c:ptCount val="1001"/>
                <c:pt idx="88">
                  <c:v>4</c:v>
                </c:pt>
                <c:pt idx="102">
                  <c:v>4</c:v>
                </c:pt>
                <c:pt idx="246">
                  <c:v>3</c:v>
                </c:pt>
                <c:pt idx="251">
                  <c:v>4</c:v>
                </c:pt>
                <c:pt idx="712">
                  <c:v>3</c:v>
                </c:pt>
                <c:pt idx="838">
                  <c:v>3</c:v>
                </c:pt>
                <c:pt idx="861">
                  <c:v>4</c:v>
                </c:pt>
                <c:pt idx="879">
                  <c:v>4</c:v>
                </c:pt>
                <c:pt idx="889">
                  <c:v>4</c:v>
                </c:pt>
                <c:pt idx="905">
                  <c:v>4</c:v>
                </c:pt>
              </c:numCache>
            </c:numRef>
          </c:yVal>
        </c:ser>
        <c:axId val="58369536"/>
        <c:axId val="58371456"/>
      </c:scatterChart>
      <c:valAx>
        <c:axId val="58369536"/>
        <c:scaling>
          <c:orientation val="minMax"/>
          <c:max val="1000"/>
        </c:scaling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/>
                  <a:t>Index of Text</a:t>
                </a:r>
              </a:p>
            </c:rich>
          </c:tx>
          <c:layout/>
        </c:title>
        <c:majorTickMark val="none"/>
        <c:tickLblPos val="nextTo"/>
        <c:spPr>
          <a:ln w="15875"/>
        </c:spPr>
        <c:crossAx val="58371456"/>
        <c:crosses val="autoZero"/>
        <c:crossBetween val="midCat"/>
      </c:valAx>
      <c:valAx>
        <c:axId val="5837145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2400"/>
                  <a:t>Topic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8369536"/>
        <c:crosses val="autoZero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Topic </a:t>
            </a:r>
            <a:r>
              <a:rPr lang="en-US" dirty="0" smtClean="0"/>
              <a:t>Categorization</a:t>
            </a:r>
            <a:r>
              <a:rPr lang="en-US" dirty="0"/>
              <a:t>: Text index and Topic Number 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yVal>
            <c:numRef>
              <c:f>Sheet3!$B$1:$B$1001</c:f>
              <c:numCache>
                <c:formatCode>General</c:formatCode>
                <c:ptCount val="1001"/>
                <c:pt idx="0">
                  <c:v>0</c:v>
                </c:pt>
                <c:pt idx="1">
                  <c:v>-1</c:v>
                </c:pt>
                <c:pt idx="2">
                  <c:v>-1</c:v>
                </c:pt>
                <c:pt idx="3">
                  <c:v>-1</c:v>
                </c:pt>
                <c:pt idx="4">
                  <c:v>-1</c:v>
                </c:pt>
                <c:pt idx="5">
                  <c:v>-1</c:v>
                </c:pt>
                <c:pt idx="6">
                  <c:v>-1</c:v>
                </c:pt>
                <c:pt idx="7">
                  <c:v>-1</c:v>
                </c:pt>
                <c:pt idx="8">
                  <c:v>-1</c:v>
                </c:pt>
                <c:pt idx="9">
                  <c:v>-1</c:v>
                </c:pt>
                <c:pt idx="10">
                  <c:v>-1</c:v>
                </c:pt>
                <c:pt idx="11">
                  <c:v>-1</c:v>
                </c:pt>
                <c:pt idx="12">
                  <c:v>-1</c:v>
                </c:pt>
                <c:pt idx="13">
                  <c:v>-1</c:v>
                </c:pt>
                <c:pt idx="14">
                  <c:v>-1</c:v>
                </c:pt>
                <c:pt idx="15">
                  <c:v>-1</c:v>
                </c:pt>
                <c:pt idx="16">
                  <c:v>-1</c:v>
                </c:pt>
                <c:pt idx="17">
                  <c:v>-1</c:v>
                </c:pt>
                <c:pt idx="18">
                  <c:v>-1</c:v>
                </c:pt>
                <c:pt idx="19">
                  <c:v>-1</c:v>
                </c:pt>
                <c:pt idx="20">
                  <c:v>-1</c:v>
                </c:pt>
                <c:pt idx="21">
                  <c:v>-1</c:v>
                </c:pt>
                <c:pt idx="22">
                  <c:v>-1</c:v>
                </c:pt>
                <c:pt idx="23">
                  <c:v>-1</c:v>
                </c:pt>
                <c:pt idx="24">
                  <c:v>-1</c:v>
                </c:pt>
                <c:pt idx="25">
                  <c:v>-1</c:v>
                </c:pt>
                <c:pt idx="26">
                  <c:v>-1</c:v>
                </c:pt>
                <c:pt idx="27">
                  <c:v>-1</c:v>
                </c:pt>
                <c:pt idx="28">
                  <c:v>-1</c:v>
                </c:pt>
                <c:pt idx="29">
                  <c:v>-1</c:v>
                </c:pt>
                <c:pt idx="30">
                  <c:v>-1</c:v>
                </c:pt>
                <c:pt idx="31">
                  <c:v>-1</c:v>
                </c:pt>
                <c:pt idx="32">
                  <c:v>-1</c:v>
                </c:pt>
                <c:pt idx="33">
                  <c:v>-1</c:v>
                </c:pt>
                <c:pt idx="34">
                  <c:v>-1</c:v>
                </c:pt>
                <c:pt idx="35">
                  <c:v>-1</c:v>
                </c:pt>
                <c:pt idx="36">
                  <c:v>-1</c:v>
                </c:pt>
                <c:pt idx="37">
                  <c:v>-1</c:v>
                </c:pt>
                <c:pt idx="38">
                  <c:v>-1</c:v>
                </c:pt>
                <c:pt idx="39">
                  <c:v>-1</c:v>
                </c:pt>
                <c:pt idx="40">
                  <c:v>-1</c:v>
                </c:pt>
                <c:pt idx="41">
                  <c:v>-1</c:v>
                </c:pt>
                <c:pt idx="42">
                  <c:v>-1</c:v>
                </c:pt>
                <c:pt idx="43">
                  <c:v>-1</c:v>
                </c:pt>
                <c:pt idx="44">
                  <c:v>-1</c:v>
                </c:pt>
                <c:pt idx="45">
                  <c:v>-1</c:v>
                </c:pt>
                <c:pt idx="46">
                  <c:v>-1</c:v>
                </c:pt>
                <c:pt idx="47">
                  <c:v>-1</c:v>
                </c:pt>
                <c:pt idx="48">
                  <c:v>-1</c:v>
                </c:pt>
                <c:pt idx="49">
                  <c:v>1</c:v>
                </c:pt>
                <c:pt idx="50">
                  <c:v>-1</c:v>
                </c:pt>
                <c:pt idx="51">
                  <c:v>-1</c:v>
                </c:pt>
                <c:pt idx="52">
                  <c:v>-1</c:v>
                </c:pt>
                <c:pt idx="53">
                  <c:v>-1</c:v>
                </c:pt>
                <c:pt idx="54">
                  <c:v>-1</c:v>
                </c:pt>
                <c:pt idx="55">
                  <c:v>-1</c:v>
                </c:pt>
                <c:pt idx="56">
                  <c:v>-1</c:v>
                </c:pt>
                <c:pt idx="57">
                  <c:v>-1</c:v>
                </c:pt>
                <c:pt idx="58">
                  <c:v>-1</c:v>
                </c:pt>
                <c:pt idx="59">
                  <c:v>4</c:v>
                </c:pt>
                <c:pt idx="60">
                  <c:v>-1</c:v>
                </c:pt>
                <c:pt idx="61">
                  <c:v>-1</c:v>
                </c:pt>
                <c:pt idx="62">
                  <c:v>-1</c:v>
                </c:pt>
                <c:pt idx="63">
                  <c:v>-1</c:v>
                </c:pt>
                <c:pt idx="64">
                  <c:v>0</c:v>
                </c:pt>
                <c:pt idx="65">
                  <c:v>-1</c:v>
                </c:pt>
                <c:pt idx="66">
                  <c:v>-1</c:v>
                </c:pt>
                <c:pt idx="67">
                  <c:v>-1</c:v>
                </c:pt>
                <c:pt idx="68">
                  <c:v>-1</c:v>
                </c:pt>
                <c:pt idx="69">
                  <c:v>-1</c:v>
                </c:pt>
                <c:pt idx="70">
                  <c:v>-1</c:v>
                </c:pt>
                <c:pt idx="71">
                  <c:v>-1</c:v>
                </c:pt>
                <c:pt idx="72">
                  <c:v>-1</c:v>
                </c:pt>
                <c:pt idx="73">
                  <c:v>-1</c:v>
                </c:pt>
                <c:pt idx="74">
                  <c:v>-1</c:v>
                </c:pt>
                <c:pt idx="75">
                  <c:v>-1</c:v>
                </c:pt>
                <c:pt idx="76">
                  <c:v>-1</c:v>
                </c:pt>
                <c:pt idx="77">
                  <c:v>-1</c:v>
                </c:pt>
                <c:pt idx="78">
                  <c:v>-1</c:v>
                </c:pt>
                <c:pt idx="79">
                  <c:v>-1</c:v>
                </c:pt>
                <c:pt idx="80">
                  <c:v>-1</c:v>
                </c:pt>
                <c:pt idx="81">
                  <c:v>1</c:v>
                </c:pt>
                <c:pt idx="82">
                  <c:v>-1</c:v>
                </c:pt>
                <c:pt idx="83">
                  <c:v>4</c:v>
                </c:pt>
                <c:pt idx="84">
                  <c:v>-1</c:v>
                </c:pt>
                <c:pt idx="85">
                  <c:v>-1</c:v>
                </c:pt>
                <c:pt idx="86">
                  <c:v>-1</c:v>
                </c:pt>
                <c:pt idx="87">
                  <c:v>-1</c:v>
                </c:pt>
                <c:pt idx="88">
                  <c:v>3</c:v>
                </c:pt>
                <c:pt idx="89">
                  <c:v>-1</c:v>
                </c:pt>
                <c:pt idx="90">
                  <c:v>-1</c:v>
                </c:pt>
                <c:pt idx="91">
                  <c:v>-1</c:v>
                </c:pt>
                <c:pt idx="92">
                  <c:v>-1</c:v>
                </c:pt>
                <c:pt idx="93">
                  <c:v>-1</c:v>
                </c:pt>
                <c:pt idx="94">
                  <c:v>-1</c:v>
                </c:pt>
                <c:pt idx="95">
                  <c:v>-1</c:v>
                </c:pt>
                <c:pt idx="96">
                  <c:v>-1</c:v>
                </c:pt>
                <c:pt idx="97">
                  <c:v>-1</c:v>
                </c:pt>
                <c:pt idx="98">
                  <c:v>-1</c:v>
                </c:pt>
                <c:pt idx="99">
                  <c:v>-1</c:v>
                </c:pt>
                <c:pt idx="100">
                  <c:v>-1</c:v>
                </c:pt>
                <c:pt idx="101">
                  <c:v>-1</c:v>
                </c:pt>
                <c:pt idx="102">
                  <c:v>3</c:v>
                </c:pt>
                <c:pt idx="103">
                  <c:v>-1</c:v>
                </c:pt>
                <c:pt idx="104">
                  <c:v>-1</c:v>
                </c:pt>
                <c:pt idx="105">
                  <c:v>-1</c:v>
                </c:pt>
                <c:pt idx="106">
                  <c:v>-1</c:v>
                </c:pt>
                <c:pt idx="107">
                  <c:v>-1</c:v>
                </c:pt>
                <c:pt idx="108">
                  <c:v>-1</c:v>
                </c:pt>
                <c:pt idx="109">
                  <c:v>-1</c:v>
                </c:pt>
                <c:pt idx="110">
                  <c:v>-1</c:v>
                </c:pt>
                <c:pt idx="111">
                  <c:v>-1</c:v>
                </c:pt>
                <c:pt idx="112">
                  <c:v>-1</c:v>
                </c:pt>
                <c:pt idx="113">
                  <c:v>-1</c:v>
                </c:pt>
                <c:pt idx="114">
                  <c:v>-1</c:v>
                </c:pt>
                <c:pt idx="115">
                  <c:v>-1</c:v>
                </c:pt>
                <c:pt idx="116">
                  <c:v>-1</c:v>
                </c:pt>
                <c:pt idx="117">
                  <c:v>-1</c:v>
                </c:pt>
                <c:pt idx="118">
                  <c:v>-1</c:v>
                </c:pt>
                <c:pt idx="119">
                  <c:v>-1</c:v>
                </c:pt>
                <c:pt idx="120">
                  <c:v>-1</c:v>
                </c:pt>
                <c:pt idx="121">
                  <c:v>-1</c:v>
                </c:pt>
                <c:pt idx="122">
                  <c:v>-1</c:v>
                </c:pt>
                <c:pt idx="123">
                  <c:v>-1</c:v>
                </c:pt>
                <c:pt idx="124">
                  <c:v>-1</c:v>
                </c:pt>
                <c:pt idx="125">
                  <c:v>-1</c:v>
                </c:pt>
                <c:pt idx="126">
                  <c:v>-1</c:v>
                </c:pt>
                <c:pt idx="127">
                  <c:v>-1</c:v>
                </c:pt>
                <c:pt idx="128">
                  <c:v>-1</c:v>
                </c:pt>
                <c:pt idx="129">
                  <c:v>3</c:v>
                </c:pt>
                <c:pt idx="130">
                  <c:v>-1</c:v>
                </c:pt>
                <c:pt idx="131">
                  <c:v>-1</c:v>
                </c:pt>
                <c:pt idx="132">
                  <c:v>-1</c:v>
                </c:pt>
                <c:pt idx="133">
                  <c:v>3</c:v>
                </c:pt>
                <c:pt idx="134">
                  <c:v>-1</c:v>
                </c:pt>
                <c:pt idx="135">
                  <c:v>-1</c:v>
                </c:pt>
                <c:pt idx="136">
                  <c:v>-1</c:v>
                </c:pt>
                <c:pt idx="137">
                  <c:v>-1</c:v>
                </c:pt>
                <c:pt idx="138">
                  <c:v>-1</c:v>
                </c:pt>
                <c:pt idx="139">
                  <c:v>-1</c:v>
                </c:pt>
                <c:pt idx="140">
                  <c:v>-1</c:v>
                </c:pt>
                <c:pt idx="141">
                  <c:v>-1</c:v>
                </c:pt>
                <c:pt idx="142">
                  <c:v>-1</c:v>
                </c:pt>
                <c:pt idx="143">
                  <c:v>-1</c:v>
                </c:pt>
                <c:pt idx="144">
                  <c:v>-1</c:v>
                </c:pt>
                <c:pt idx="145">
                  <c:v>-1</c:v>
                </c:pt>
                <c:pt idx="146">
                  <c:v>-1</c:v>
                </c:pt>
                <c:pt idx="147">
                  <c:v>0</c:v>
                </c:pt>
                <c:pt idx="148">
                  <c:v>-1</c:v>
                </c:pt>
                <c:pt idx="149">
                  <c:v>-1</c:v>
                </c:pt>
                <c:pt idx="150">
                  <c:v>-1</c:v>
                </c:pt>
                <c:pt idx="151">
                  <c:v>-1</c:v>
                </c:pt>
                <c:pt idx="152">
                  <c:v>-1</c:v>
                </c:pt>
                <c:pt idx="153">
                  <c:v>0</c:v>
                </c:pt>
                <c:pt idx="154">
                  <c:v>-1</c:v>
                </c:pt>
                <c:pt idx="155">
                  <c:v>-1</c:v>
                </c:pt>
                <c:pt idx="156">
                  <c:v>1</c:v>
                </c:pt>
                <c:pt idx="157">
                  <c:v>-1</c:v>
                </c:pt>
                <c:pt idx="158">
                  <c:v>-1</c:v>
                </c:pt>
                <c:pt idx="159">
                  <c:v>-1</c:v>
                </c:pt>
                <c:pt idx="160">
                  <c:v>-1</c:v>
                </c:pt>
                <c:pt idx="161">
                  <c:v>-1</c:v>
                </c:pt>
                <c:pt idx="162">
                  <c:v>-1</c:v>
                </c:pt>
                <c:pt idx="163">
                  <c:v>-1</c:v>
                </c:pt>
                <c:pt idx="164">
                  <c:v>-1</c:v>
                </c:pt>
                <c:pt idx="165">
                  <c:v>-1</c:v>
                </c:pt>
                <c:pt idx="166">
                  <c:v>2</c:v>
                </c:pt>
                <c:pt idx="167">
                  <c:v>-1</c:v>
                </c:pt>
                <c:pt idx="168">
                  <c:v>-1</c:v>
                </c:pt>
                <c:pt idx="169">
                  <c:v>1</c:v>
                </c:pt>
                <c:pt idx="170">
                  <c:v>-1</c:v>
                </c:pt>
                <c:pt idx="171">
                  <c:v>-1</c:v>
                </c:pt>
                <c:pt idx="172">
                  <c:v>-1</c:v>
                </c:pt>
                <c:pt idx="173">
                  <c:v>0</c:v>
                </c:pt>
                <c:pt idx="174">
                  <c:v>-1</c:v>
                </c:pt>
                <c:pt idx="175">
                  <c:v>-1</c:v>
                </c:pt>
                <c:pt idx="176">
                  <c:v>-1</c:v>
                </c:pt>
                <c:pt idx="177">
                  <c:v>0</c:v>
                </c:pt>
                <c:pt idx="178">
                  <c:v>-1</c:v>
                </c:pt>
                <c:pt idx="179">
                  <c:v>-1</c:v>
                </c:pt>
                <c:pt idx="180">
                  <c:v>-1</c:v>
                </c:pt>
                <c:pt idx="181">
                  <c:v>-1</c:v>
                </c:pt>
                <c:pt idx="182">
                  <c:v>-1</c:v>
                </c:pt>
                <c:pt idx="183">
                  <c:v>-1</c:v>
                </c:pt>
                <c:pt idx="184">
                  <c:v>-1</c:v>
                </c:pt>
                <c:pt idx="185">
                  <c:v>-1</c:v>
                </c:pt>
                <c:pt idx="186">
                  <c:v>-1</c:v>
                </c:pt>
                <c:pt idx="187">
                  <c:v>-1</c:v>
                </c:pt>
                <c:pt idx="188">
                  <c:v>-1</c:v>
                </c:pt>
                <c:pt idx="189">
                  <c:v>-1</c:v>
                </c:pt>
                <c:pt idx="190">
                  <c:v>-1</c:v>
                </c:pt>
                <c:pt idx="191">
                  <c:v>-1</c:v>
                </c:pt>
                <c:pt idx="192">
                  <c:v>-1</c:v>
                </c:pt>
                <c:pt idx="193">
                  <c:v>-1</c:v>
                </c:pt>
                <c:pt idx="194">
                  <c:v>-1</c:v>
                </c:pt>
                <c:pt idx="195">
                  <c:v>-1</c:v>
                </c:pt>
                <c:pt idx="196">
                  <c:v>-1</c:v>
                </c:pt>
                <c:pt idx="197">
                  <c:v>-1</c:v>
                </c:pt>
                <c:pt idx="198">
                  <c:v>-1</c:v>
                </c:pt>
                <c:pt idx="199">
                  <c:v>-1</c:v>
                </c:pt>
                <c:pt idx="200">
                  <c:v>3</c:v>
                </c:pt>
                <c:pt idx="201">
                  <c:v>-1</c:v>
                </c:pt>
                <c:pt idx="202">
                  <c:v>-1</c:v>
                </c:pt>
                <c:pt idx="203">
                  <c:v>-1</c:v>
                </c:pt>
                <c:pt idx="204">
                  <c:v>-1</c:v>
                </c:pt>
                <c:pt idx="205">
                  <c:v>-1</c:v>
                </c:pt>
                <c:pt idx="206">
                  <c:v>-1</c:v>
                </c:pt>
                <c:pt idx="207">
                  <c:v>-1</c:v>
                </c:pt>
                <c:pt idx="208">
                  <c:v>-1</c:v>
                </c:pt>
                <c:pt idx="209">
                  <c:v>-1</c:v>
                </c:pt>
                <c:pt idx="210">
                  <c:v>-1</c:v>
                </c:pt>
                <c:pt idx="211">
                  <c:v>-1</c:v>
                </c:pt>
                <c:pt idx="212">
                  <c:v>-1</c:v>
                </c:pt>
                <c:pt idx="213">
                  <c:v>-1</c:v>
                </c:pt>
                <c:pt idx="214">
                  <c:v>-1</c:v>
                </c:pt>
                <c:pt idx="215">
                  <c:v>-1</c:v>
                </c:pt>
                <c:pt idx="216">
                  <c:v>-1</c:v>
                </c:pt>
                <c:pt idx="217">
                  <c:v>-1</c:v>
                </c:pt>
                <c:pt idx="218">
                  <c:v>-1</c:v>
                </c:pt>
                <c:pt idx="219">
                  <c:v>-1</c:v>
                </c:pt>
                <c:pt idx="220">
                  <c:v>-1</c:v>
                </c:pt>
                <c:pt idx="221">
                  <c:v>-1</c:v>
                </c:pt>
                <c:pt idx="222">
                  <c:v>-1</c:v>
                </c:pt>
                <c:pt idx="223">
                  <c:v>-1</c:v>
                </c:pt>
                <c:pt idx="224">
                  <c:v>-1</c:v>
                </c:pt>
                <c:pt idx="225">
                  <c:v>-1</c:v>
                </c:pt>
                <c:pt idx="226">
                  <c:v>3</c:v>
                </c:pt>
                <c:pt idx="227">
                  <c:v>-1</c:v>
                </c:pt>
                <c:pt idx="228">
                  <c:v>-1</c:v>
                </c:pt>
                <c:pt idx="229">
                  <c:v>-1</c:v>
                </c:pt>
                <c:pt idx="230">
                  <c:v>-1</c:v>
                </c:pt>
                <c:pt idx="231">
                  <c:v>-1</c:v>
                </c:pt>
                <c:pt idx="232">
                  <c:v>-1</c:v>
                </c:pt>
                <c:pt idx="233">
                  <c:v>-1</c:v>
                </c:pt>
                <c:pt idx="234">
                  <c:v>-1</c:v>
                </c:pt>
                <c:pt idx="235">
                  <c:v>-1</c:v>
                </c:pt>
                <c:pt idx="236">
                  <c:v>-1</c:v>
                </c:pt>
                <c:pt idx="237">
                  <c:v>-1</c:v>
                </c:pt>
                <c:pt idx="238">
                  <c:v>-1</c:v>
                </c:pt>
                <c:pt idx="239">
                  <c:v>-1</c:v>
                </c:pt>
                <c:pt idx="240">
                  <c:v>-1</c:v>
                </c:pt>
                <c:pt idx="241">
                  <c:v>1</c:v>
                </c:pt>
                <c:pt idx="242">
                  <c:v>-1</c:v>
                </c:pt>
                <c:pt idx="243">
                  <c:v>4</c:v>
                </c:pt>
                <c:pt idx="244">
                  <c:v>3</c:v>
                </c:pt>
                <c:pt idx="245">
                  <c:v>-1</c:v>
                </c:pt>
                <c:pt idx="246">
                  <c:v>2</c:v>
                </c:pt>
                <c:pt idx="247">
                  <c:v>-1</c:v>
                </c:pt>
                <c:pt idx="248">
                  <c:v>-1</c:v>
                </c:pt>
                <c:pt idx="249">
                  <c:v>-1</c:v>
                </c:pt>
                <c:pt idx="250">
                  <c:v>-1</c:v>
                </c:pt>
                <c:pt idx="251">
                  <c:v>2</c:v>
                </c:pt>
                <c:pt idx="252">
                  <c:v>-1</c:v>
                </c:pt>
                <c:pt idx="253">
                  <c:v>-1</c:v>
                </c:pt>
                <c:pt idx="254">
                  <c:v>-1</c:v>
                </c:pt>
                <c:pt idx="255">
                  <c:v>-1</c:v>
                </c:pt>
                <c:pt idx="256">
                  <c:v>-1</c:v>
                </c:pt>
                <c:pt idx="257">
                  <c:v>-1</c:v>
                </c:pt>
                <c:pt idx="258">
                  <c:v>-1</c:v>
                </c:pt>
                <c:pt idx="259">
                  <c:v>-1</c:v>
                </c:pt>
                <c:pt idx="260">
                  <c:v>-1</c:v>
                </c:pt>
                <c:pt idx="261">
                  <c:v>-1</c:v>
                </c:pt>
                <c:pt idx="262">
                  <c:v>1</c:v>
                </c:pt>
                <c:pt idx="263">
                  <c:v>-1</c:v>
                </c:pt>
                <c:pt idx="264">
                  <c:v>-1</c:v>
                </c:pt>
                <c:pt idx="265">
                  <c:v>-1</c:v>
                </c:pt>
                <c:pt idx="266">
                  <c:v>-1</c:v>
                </c:pt>
                <c:pt idx="267">
                  <c:v>-1</c:v>
                </c:pt>
                <c:pt idx="268">
                  <c:v>-1</c:v>
                </c:pt>
                <c:pt idx="269">
                  <c:v>-1</c:v>
                </c:pt>
                <c:pt idx="270">
                  <c:v>-1</c:v>
                </c:pt>
                <c:pt idx="271">
                  <c:v>-1</c:v>
                </c:pt>
                <c:pt idx="272">
                  <c:v>-1</c:v>
                </c:pt>
                <c:pt idx="273">
                  <c:v>-1</c:v>
                </c:pt>
                <c:pt idx="274">
                  <c:v>-1</c:v>
                </c:pt>
                <c:pt idx="275">
                  <c:v>-1</c:v>
                </c:pt>
                <c:pt idx="276">
                  <c:v>-1</c:v>
                </c:pt>
                <c:pt idx="277">
                  <c:v>-1</c:v>
                </c:pt>
                <c:pt idx="278">
                  <c:v>-1</c:v>
                </c:pt>
                <c:pt idx="279">
                  <c:v>-1</c:v>
                </c:pt>
                <c:pt idx="280">
                  <c:v>-1</c:v>
                </c:pt>
                <c:pt idx="281">
                  <c:v>-1</c:v>
                </c:pt>
                <c:pt idx="282">
                  <c:v>-1</c:v>
                </c:pt>
                <c:pt idx="283">
                  <c:v>-1</c:v>
                </c:pt>
                <c:pt idx="284">
                  <c:v>-1</c:v>
                </c:pt>
                <c:pt idx="285">
                  <c:v>-1</c:v>
                </c:pt>
                <c:pt idx="286">
                  <c:v>-1</c:v>
                </c:pt>
                <c:pt idx="287">
                  <c:v>-1</c:v>
                </c:pt>
                <c:pt idx="288">
                  <c:v>-1</c:v>
                </c:pt>
                <c:pt idx="289">
                  <c:v>-1</c:v>
                </c:pt>
                <c:pt idx="290">
                  <c:v>-1</c:v>
                </c:pt>
                <c:pt idx="291">
                  <c:v>-1</c:v>
                </c:pt>
                <c:pt idx="292">
                  <c:v>-1</c:v>
                </c:pt>
                <c:pt idx="293">
                  <c:v>-1</c:v>
                </c:pt>
                <c:pt idx="294">
                  <c:v>-1</c:v>
                </c:pt>
                <c:pt idx="295">
                  <c:v>-1</c:v>
                </c:pt>
                <c:pt idx="296">
                  <c:v>-1</c:v>
                </c:pt>
                <c:pt idx="297">
                  <c:v>-1</c:v>
                </c:pt>
                <c:pt idx="298">
                  <c:v>-1</c:v>
                </c:pt>
                <c:pt idx="299">
                  <c:v>-1</c:v>
                </c:pt>
                <c:pt idx="300">
                  <c:v>-1</c:v>
                </c:pt>
                <c:pt idx="301">
                  <c:v>-1</c:v>
                </c:pt>
                <c:pt idx="302">
                  <c:v>-1</c:v>
                </c:pt>
                <c:pt idx="303">
                  <c:v>-1</c:v>
                </c:pt>
                <c:pt idx="304">
                  <c:v>-1</c:v>
                </c:pt>
                <c:pt idx="305">
                  <c:v>-1</c:v>
                </c:pt>
                <c:pt idx="306">
                  <c:v>2</c:v>
                </c:pt>
                <c:pt idx="307">
                  <c:v>-1</c:v>
                </c:pt>
                <c:pt idx="308">
                  <c:v>-1</c:v>
                </c:pt>
                <c:pt idx="309">
                  <c:v>-1</c:v>
                </c:pt>
                <c:pt idx="310">
                  <c:v>-1</c:v>
                </c:pt>
                <c:pt idx="311">
                  <c:v>-1</c:v>
                </c:pt>
                <c:pt idx="312">
                  <c:v>-1</c:v>
                </c:pt>
                <c:pt idx="313">
                  <c:v>-1</c:v>
                </c:pt>
                <c:pt idx="314">
                  <c:v>-1</c:v>
                </c:pt>
                <c:pt idx="315">
                  <c:v>-1</c:v>
                </c:pt>
                <c:pt idx="316">
                  <c:v>-1</c:v>
                </c:pt>
                <c:pt idx="317">
                  <c:v>-1</c:v>
                </c:pt>
                <c:pt idx="318">
                  <c:v>-1</c:v>
                </c:pt>
                <c:pt idx="319">
                  <c:v>-1</c:v>
                </c:pt>
                <c:pt idx="320">
                  <c:v>-1</c:v>
                </c:pt>
                <c:pt idx="321">
                  <c:v>-1</c:v>
                </c:pt>
                <c:pt idx="322">
                  <c:v>-1</c:v>
                </c:pt>
                <c:pt idx="323">
                  <c:v>-1</c:v>
                </c:pt>
                <c:pt idx="324">
                  <c:v>-1</c:v>
                </c:pt>
                <c:pt idx="325">
                  <c:v>-1</c:v>
                </c:pt>
                <c:pt idx="326">
                  <c:v>-1</c:v>
                </c:pt>
                <c:pt idx="327">
                  <c:v>-1</c:v>
                </c:pt>
                <c:pt idx="328">
                  <c:v>-1</c:v>
                </c:pt>
                <c:pt idx="329">
                  <c:v>-1</c:v>
                </c:pt>
                <c:pt idx="330">
                  <c:v>-1</c:v>
                </c:pt>
                <c:pt idx="331">
                  <c:v>-1</c:v>
                </c:pt>
                <c:pt idx="332">
                  <c:v>-1</c:v>
                </c:pt>
                <c:pt idx="333">
                  <c:v>-1</c:v>
                </c:pt>
                <c:pt idx="334">
                  <c:v>-1</c:v>
                </c:pt>
                <c:pt idx="335">
                  <c:v>-1</c:v>
                </c:pt>
                <c:pt idx="336">
                  <c:v>-1</c:v>
                </c:pt>
                <c:pt idx="337">
                  <c:v>-1</c:v>
                </c:pt>
                <c:pt idx="338">
                  <c:v>-1</c:v>
                </c:pt>
                <c:pt idx="339">
                  <c:v>-1</c:v>
                </c:pt>
                <c:pt idx="340">
                  <c:v>-1</c:v>
                </c:pt>
                <c:pt idx="341">
                  <c:v>-1</c:v>
                </c:pt>
                <c:pt idx="342">
                  <c:v>-1</c:v>
                </c:pt>
                <c:pt idx="343">
                  <c:v>-1</c:v>
                </c:pt>
                <c:pt idx="344">
                  <c:v>-1</c:v>
                </c:pt>
                <c:pt idx="345">
                  <c:v>-1</c:v>
                </c:pt>
                <c:pt idx="346">
                  <c:v>1</c:v>
                </c:pt>
                <c:pt idx="347">
                  <c:v>-1</c:v>
                </c:pt>
                <c:pt idx="348">
                  <c:v>-1</c:v>
                </c:pt>
                <c:pt idx="349">
                  <c:v>-1</c:v>
                </c:pt>
                <c:pt idx="350">
                  <c:v>-1</c:v>
                </c:pt>
                <c:pt idx="351">
                  <c:v>3</c:v>
                </c:pt>
                <c:pt idx="352">
                  <c:v>-1</c:v>
                </c:pt>
                <c:pt idx="353">
                  <c:v>-1</c:v>
                </c:pt>
                <c:pt idx="354">
                  <c:v>-1</c:v>
                </c:pt>
                <c:pt idx="355">
                  <c:v>-1</c:v>
                </c:pt>
                <c:pt idx="356">
                  <c:v>-1</c:v>
                </c:pt>
                <c:pt idx="357">
                  <c:v>1</c:v>
                </c:pt>
                <c:pt idx="358">
                  <c:v>-1</c:v>
                </c:pt>
                <c:pt idx="359">
                  <c:v>-1</c:v>
                </c:pt>
                <c:pt idx="360">
                  <c:v>-1</c:v>
                </c:pt>
                <c:pt idx="361">
                  <c:v>-1</c:v>
                </c:pt>
                <c:pt idx="362">
                  <c:v>-1</c:v>
                </c:pt>
                <c:pt idx="363">
                  <c:v>-1</c:v>
                </c:pt>
                <c:pt idx="364">
                  <c:v>-1</c:v>
                </c:pt>
                <c:pt idx="365">
                  <c:v>-1</c:v>
                </c:pt>
                <c:pt idx="366">
                  <c:v>-1</c:v>
                </c:pt>
                <c:pt idx="367">
                  <c:v>-1</c:v>
                </c:pt>
                <c:pt idx="368">
                  <c:v>-1</c:v>
                </c:pt>
                <c:pt idx="369">
                  <c:v>-1</c:v>
                </c:pt>
                <c:pt idx="370">
                  <c:v>-1</c:v>
                </c:pt>
                <c:pt idx="371">
                  <c:v>-1</c:v>
                </c:pt>
                <c:pt idx="372">
                  <c:v>-1</c:v>
                </c:pt>
                <c:pt idx="373">
                  <c:v>-1</c:v>
                </c:pt>
                <c:pt idx="374">
                  <c:v>-1</c:v>
                </c:pt>
                <c:pt idx="375">
                  <c:v>-1</c:v>
                </c:pt>
                <c:pt idx="376">
                  <c:v>-1</c:v>
                </c:pt>
                <c:pt idx="377">
                  <c:v>-1</c:v>
                </c:pt>
                <c:pt idx="378">
                  <c:v>-1</c:v>
                </c:pt>
                <c:pt idx="379">
                  <c:v>-1</c:v>
                </c:pt>
                <c:pt idx="380">
                  <c:v>-1</c:v>
                </c:pt>
                <c:pt idx="381">
                  <c:v>-1</c:v>
                </c:pt>
                <c:pt idx="382">
                  <c:v>-1</c:v>
                </c:pt>
                <c:pt idx="383">
                  <c:v>-1</c:v>
                </c:pt>
                <c:pt idx="384">
                  <c:v>-1</c:v>
                </c:pt>
                <c:pt idx="385">
                  <c:v>-1</c:v>
                </c:pt>
                <c:pt idx="386">
                  <c:v>-1</c:v>
                </c:pt>
                <c:pt idx="387">
                  <c:v>-1</c:v>
                </c:pt>
                <c:pt idx="388">
                  <c:v>-1</c:v>
                </c:pt>
                <c:pt idx="389">
                  <c:v>-1</c:v>
                </c:pt>
                <c:pt idx="390">
                  <c:v>-1</c:v>
                </c:pt>
                <c:pt idx="391">
                  <c:v>-1</c:v>
                </c:pt>
                <c:pt idx="392">
                  <c:v>-1</c:v>
                </c:pt>
                <c:pt idx="393">
                  <c:v>-1</c:v>
                </c:pt>
                <c:pt idx="394">
                  <c:v>-1</c:v>
                </c:pt>
                <c:pt idx="395">
                  <c:v>-1</c:v>
                </c:pt>
                <c:pt idx="396">
                  <c:v>-1</c:v>
                </c:pt>
                <c:pt idx="397">
                  <c:v>1</c:v>
                </c:pt>
                <c:pt idx="398">
                  <c:v>-1</c:v>
                </c:pt>
                <c:pt idx="399">
                  <c:v>-1</c:v>
                </c:pt>
                <c:pt idx="400">
                  <c:v>-1</c:v>
                </c:pt>
                <c:pt idx="401">
                  <c:v>-1</c:v>
                </c:pt>
                <c:pt idx="402">
                  <c:v>1</c:v>
                </c:pt>
                <c:pt idx="403">
                  <c:v>-1</c:v>
                </c:pt>
                <c:pt idx="404">
                  <c:v>-1</c:v>
                </c:pt>
                <c:pt idx="405">
                  <c:v>-1</c:v>
                </c:pt>
                <c:pt idx="406">
                  <c:v>-1</c:v>
                </c:pt>
                <c:pt idx="407">
                  <c:v>-1</c:v>
                </c:pt>
                <c:pt idx="408">
                  <c:v>-1</c:v>
                </c:pt>
                <c:pt idx="409">
                  <c:v>-1</c:v>
                </c:pt>
                <c:pt idx="410">
                  <c:v>-1</c:v>
                </c:pt>
                <c:pt idx="411">
                  <c:v>-1</c:v>
                </c:pt>
                <c:pt idx="412">
                  <c:v>-1</c:v>
                </c:pt>
                <c:pt idx="413">
                  <c:v>-1</c:v>
                </c:pt>
                <c:pt idx="414">
                  <c:v>-1</c:v>
                </c:pt>
                <c:pt idx="415">
                  <c:v>-1</c:v>
                </c:pt>
                <c:pt idx="416">
                  <c:v>-1</c:v>
                </c:pt>
                <c:pt idx="417">
                  <c:v>-1</c:v>
                </c:pt>
                <c:pt idx="418">
                  <c:v>-1</c:v>
                </c:pt>
                <c:pt idx="419">
                  <c:v>-1</c:v>
                </c:pt>
                <c:pt idx="420">
                  <c:v>-1</c:v>
                </c:pt>
                <c:pt idx="421">
                  <c:v>-1</c:v>
                </c:pt>
                <c:pt idx="422">
                  <c:v>-1</c:v>
                </c:pt>
                <c:pt idx="423">
                  <c:v>-1</c:v>
                </c:pt>
                <c:pt idx="424">
                  <c:v>-1</c:v>
                </c:pt>
                <c:pt idx="425">
                  <c:v>-1</c:v>
                </c:pt>
                <c:pt idx="426">
                  <c:v>-1</c:v>
                </c:pt>
                <c:pt idx="427">
                  <c:v>-1</c:v>
                </c:pt>
                <c:pt idx="428">
                  <c:v>-1</c:v>
                </c:pt>
                <c:pt idx="429">
                  <c:v>-1</c:v>
                </c:pt>
                <c:pt idx="430">
                  <c:v>1</c:v>
                </c:pt>
                <c:pt idx="431">
                  <c:v>-1</c:v>
                </c:pt>
                <c:pt idx="432">
                  <c:v>-1</c:v>
                </c:pt>
                <c:pt idx="433">
                  <c:v>-1</c:v>
                </c:pt>
                <c:pt idx="434">
                  <c:v>-1</c:v>
                </c:pt>
                <c:pt idx="435">
                  <c:v>-1</c:v>
                </c:pt>
                <c:pt idx="436">
                  <c:v>-1</c:v>
                </c:pt>
                <c:pt idx="437">
                  <c:v>1</c:v>
                </c:pt>
                <c:pt idx="438">
                  <c:v>-1</c:v>
                </c:pt>
                <c:pt idx="439">
                  <c:v>-1</c:v>
                </c:pt>
                <c:pt idx="440">
                  <c:v>-1</c:v>
                </c:pt>
                <c:pt idx="441">
                  <c:v>-1</c:v>
                </c:pt>
                <c:pt idx="442">
                  <c:v>-1</c:v>
                </c:pt>
                <c:pt idx="443">
                  <c:v>-1</c:v>
                </c:pt>
                <c:pt idx="444">
                  <c:v>-1</c:v>
                </c:pt>
                <c:pt idx="445">
                  <c:v>-1</c:v>
                </c:pt>
                <c:pt idx="446">
                  <c:v>-1</c:v>
                </c:pt>
                <c:pt idx="447">
                  <c:v>-1</c:v>
                </c:pt>
                <c:pt idx="448">
                  <c:v>-1</c:v>
                </c:pt>
                <c:pt idx="449">
                  <c:v>-1</c:v>
                </c:pt>
                <c:pt idx="450">
                  <c:v>-1</c:v>
                </c:pt>
                <c:pt idx="451">
                  <c:v>-1</c:v>
                </c:pt>
                <c:pt idx="452">
                  <c:v>1</c:v>
                </c:pt>
                <c:pt idx="453">
                  <c:v>-1</c:v>
                </c:pt>
                <c:pt idx="454">
                  <c:v>-1</c:v>
                </c:pt>
                <c:pt idx="455">
                  <c:v>-1</c:v>
                </c:pt>
                <c:pt idx="456">
                  <c:v>-1</c:v>
                </c:pt>
                <c:pt idx="457">
                  <c:v>-1</c:v>
                </c:pt>
                <c:pt idx="458">
                  <c:v>-1</c:v>
                </c:pt>
                <c:pt idx="459">
                  <c:v>-1</c:v>
                </c:pt>
                <c:pt idx="460">
                  <c:v>-1</c:v>
                </c:pt>
                <c:pt idx="461">
                  <c:v>-1</c:v>
                </c:pt>
                <c:pt idx="462">
                  <c:v>-1</c:v>
                </c:pt>
                <c:pt idx="463">
                  <c:v>-1</c:v>
                </c:pt>
                <c:pt idx="464">
                  <c:v>-1</c:v>
                </c:pt>
                <c:pt idx="465">
                  <c:v>-1</c:v>
                </c:pt>
                <c:pt idx="466">
                  <c:v>-1</c:v>
                </c:pt>
                <c:pt idx="467">
                  <c:v>-1</c:v>
                </c:pt>
                <c:pt idx="468">
                  <c:v>-1</c:v>
                </c:pt>
                <c:pt idx="469">
                  <c:v>-1</c:v>
                </c:pt>
                <c:pt idx="470">
                  <c:v>-1</c:v>
                </c:pt>
                <c:pt idx="471">
                  <c:v>-1</c:v>
                </c:pt>
                <c:pt idx="472">
                  <c:v>-1</c:v>
                </c:pt>
                <c:pt idx="473">
                  <c:v>-1</c:v>
                </c:pt>
                <c:pt idx="474">
                  <c:v>-1</c:v>
                </c:pt>
                <c:pt idx="475">
                  <c:v>-1</c:v>
                </c:pt>
                <c:pt idx="476">
                  <c:v>-1</c:v>
                </c:pt>
                <c:pt idx="477">
                  <c:v>-1</c:v>
                </c:pt>
                <c:pt idx="478">
                  <c:v>-1</c:v>
                </c:pt>
                <c:pt idx="479">
                  <c:v>-1</c:v>
                </c:pt>
                <c:pt idx="480">
                  <c:v>-1</c:v>
                </c:pt>
                <c:pt idx="481">
                  <c:v>-1</c:v>
                </c:pt>
                <c:pt idx="482">
                  <c:v>-1</c:v>
                </c:pt>
                <c:pt idx="483">
                  <c:v>-1</c:v>
                </c:pt>
                <c:pt idx="484">
                  <c:v>-1</c:v>
                </c:pt>
                <c:pt idx="485">
                  <c:v>-1</c:v>
                </c:pt>
                <c:pt idx="486">
                  <c:v>-1</c:v>
                </c:pt>
                <c:pt idx="487">
                  <c:v>-1</c:v>
                </c:pt>
                <c:pt idx="488">
                  <c:v>-1</c:v>
                </c:pt>
                <c:pt idx="489">
                  <c:v>-1</c:v>
                </c:pt>
                <c:pt idx="490">
                  <c:v>-1</c:v>
                </c:pt>
                <c:pt idx="491">
                  <c:v>-1</c:v>
                </c:pt>
                <c:pt idx="492">
                  <c:v>-1</c:v>
                </c:pt>
                <c:pt idx="493">
                  <c:v>-1</c:v>
                </c:pt>
                <c:pt idx="494">
                  <c:v>-1</c:v>
                </c:pt>
                <c:pt idx="495">
                  <c:v>-1</c:v>
                </c:pt>
                <c:pt idx="496">
                  <c:v>-1</c:v>
                </c:pt>
                <c:pt idx="497">
                  <c:v>-1</c:v>
                </c:pt>
                <c:pt idx="498">
                  <c:v>1</c:v>
                </c:pt>
                <c:pt idx="499">
                  <c:v>-1</c:v>
                </c:pt>
                <c:pt idx="500">
                  <c:v>-1</c:v>
                </c:pt>
                <c:pt idx="501">
                  <c:v>-1</c:v>
                </c:pt>
                <c:pt idx="502">
                  <c:v>-1</c:v>
                </c:pt>
                <c:pt idx="503">
                  <c:v>-1</c:v>
                </c:pt>
                <c:pt idx="504">
                  <c:v>-1</c:v>
                </c:pt>
                <c:pt idx="505">
                  <c:v>-1</c:v>
                </c:pt>
                <c:pt idx="506">
                  <c:v>-1</c:v>
                </c:pt>
                <c:pt idx="507">
                  <c:v>-1</c:v>
                </c:pt>
                <c:pt idx="508">
                  <c:v>-1</c:v>
                </c:pt>
                <c:pt idx="509">
                  <c:v>-1</c:v>
                </c:pt>
                <c:pt idx="510">
                  <c:v>-1</c:v>
                </c:pt>
                <c:pt idx="511">
                  <c:v>-1</c:v>
                </c:pt>
                <c:pt idx="512">
                  <c:v>-1</c:v>
                </c:pt>
                <c:pt idx="513">
                  <c:v>-1</c:v>
                </c:pt>
                <c:pt idx="514">
                  <c:v>-1</c:v>
                </c:pt>
                <c:pt idx="515">
                  <c:v>-1</c:v>
                </c:pt>
                <c:pt idx="516">
                  <c:v>-1</c:v>
                </c:pt>
                <c:pt idx="517">
                  <c:v>-1</c:v>
                </c:pt>
                <c:pt idx="518">
                  <c:v>-1</c:v>
                </c:pt>
                <c:pt idx="519">
                  <c:v>-1</c:v>
                </c:pt>
                <c:pt idx="520">
                  <c:v>-1</c:v>
                </c:pt>
                <c:pt idx="521">
                  <c:v>-1</c:v>
                </c:pt>
                <c:pt idx="522">
                  <c:v>-1</c:v>
                </c:pt>
                <c:pt idx="523">
                  <c:v>-1</c:v>
                </c:pt>
                <c:pt idx="524">
                  <c:v>-1</c:v>
                </c:pt>
                <c:pt idx="525">
                  <c:v>-1</c:v>
                </c:pt>
                <c:pt idx="526">
                  <c:v>-1</c:v>
                </c:pt>
                <c:pt idx="527">
                  <c:v>-1</c:v>
                </c:pt>
                <c:pt idx="528">
                  <c:v>-1</c:v>
                </c:pt>
                <c:pt idx="529">
                  <c:v>-1</c:v>
                </c:pt>
                <c:pt idx="530">
                  <c:v>-1</c:v>
                </c:pt>
                <c:pt idx="531">
                  <c:v>-1</c:v>
                </c:pt>
                <c:pt idx="532">
                  <c:v>-1</c:v>
                </c:pt>
                <c:pt idx="533">
                  <c:v>-1</c:v>
                </c:pt>
                <c:pt idx="534">
                  <c:v>-1</c:v>
                </c:pt>
                <c:pt idx="535">
                  <c:v>-1</c:v>
                </c:pt>
                <c:pt idx="536">
                  <c:v>-1</c:v>
                </c:pt>
                <c:pt idx="537">
                  <c:v>-1</c:v>
                </c:pt>
                <c:pt idx="538">
                  <c:v>-1</c:v>
                </c:pt>
                <c:pt idx="539">
                  <c:v>-1</c:v>
                </c:pt>
                <c:pt idx="540">
                  <c:v>3</c:v>
                </c:pt>
                <c:pt idx="541">
                  <c:v>-1</c:v>
                </c:pt>
                <c:pt idx="542">
                  <c:v>-1</c:v>
                </c:pt>
                <c:pt idx="543">
                  <c:v>3</c:v>
                </c:pt>
                <c:pt idx="544">
                  <c:v>-1</c:v>
                </c:pt>
                <c:pt idx="545">
                  <c:v>-1</c:v>
                </c:pt>
                <c:pt idx="546">
                  <c:v>-1</c:v>
                </c:pt>
                <c:pt idx="547">
                  <c:v>-1</c:v>
                </c:pt>
                <c:pt idx="548">
                  <c:v>3</c:v>
                </c:pt>
                <c:pt idx="549">
                  <c:v>-1</c:v>
                </c:pt>
                <c:pt idx="550">
                  <c:v>-1</c:v>
                </c:pt>
                <c:pt idx="551">
                  <c:v>-1</c:v>
                </c:pt>
                <c:pt idx="552">
                  <c:v>-1</c:v>
                </c:pt>
                <c:pt idx="553">
                  <c:v>-1</c:v>
                </c:pt>
                <c:pt idx="554">
                  <c:v>-1</c:v>
                </c:pt>
                <c:pt idx="555">
                  <c:v>-1</c:v>
                </c:pt>
                <c:pt idx="556">
                  <c:v>-1</c:v>
                </c:pt>
                <c:pt idx="557">
                  <c:v>-1</c:v>
                </c:pt>
                <c:pt idx="558">
                  <c:v>-1</c:v>
                </c:pt>
                <c:pt idx="559">
                  <c:v>-1</c:v>
                </c:pt>
                <c:pt idx="560">
                  <c:v>-1</c:v>
                </c:pt>
                <c:pt idx="561">
                  <c:v>-1</c:v>
                </c:pt>
                <c:pt idx="562">
                  <c:v>-1</c:v>
                </c:pt>
                <c:pt idx="563">
                  <c:v>-1</c:v>
                </c:pt>
                <c:pt idx="564">
                  <c:v>-1</c:v>
                </c:pt>
                <c:pt idx="565">
                  <c:v>-1</c:v>
                </c:pt>
                <c:pt idx="566">
                  <c:v>-1</c:v>
                </c:pt>
                <c:pt idx="567">
                  <c:v>0</c:v>
                </c:pt>
                <c:pt idx="568">
                  <c:v>-1</c:v>
                </c:pt>
                <c:pt idx="569">
                  <c:v>-1</c:v>
                </c:pt>
                <c:pt idx="570">
                  <c:v>-1</c:v>
                </c:pt>
                <c:pt idx="571">
                  <c:v>-1</c:v>
                </c:pt>
                <c:pt idx="572">
                  <c:v>-1</c:v>
                </c:pt>
                <c:pt idx="573">
                  <c:v>-1</c:v>
                </c:pt>
                <c:pt idx="574">
                  <c:v>-1</c:v>
                </c:pt>
                <c:pt idx="575">
                  <c:v>-1</c:v>
                </c:pt>
                <c:pt idx="576">
                  <c:v>-1</c:v>
                </c:pt>
                <c:pt idx="577">
                  <c:v>-1</c:v>
                </c:pt>
                <c:pt idx="578">
                  <c:v>-1</c:v>
                </c:pt>
                <c:pt idx="579">
                  <c:v>-1</c:v>
                </c:pt>
                <c:pt idx="580">
                  <c:v>-1</c:v>
                </c:pt>
                <c:pt idx="581">
                  <c:v>-1</c:v>
                </c:pt>
                <c:pt idx="582">
                  <c:v>-1</c:v>
                </c:pt>
                <c:pt idx="583">
                  <c:v>-1</c:v>
                </c:pt>
                <c:pt idx="584">
                  <c:v>-1</c:v>
                </c:pt>
                <c:pt idx="585">
                  <c:v>-1</c:v>
                </c:pt>
                <c:pt idx="586">
                  <c:v>-1</c:v>
                </c:pt>
                <c:pt idx="587">
                  <c:v>-1</c:v>
                </c:pt>
                <c:pt idx="588">
                  <c:v>-1</c:v>
                </c:pt>
                <c:pt idx="589">
                  <c:v>-1</c:v>
                </c:pt>
                <c:pt idx="590">
                  <c:v>-1</c:v>
                </c:pt>
                <c:pt idx="591">
                  <c:v>-1</c:v>
                </c:pt>
                <c:pt idx="592">
                  <c:v>-1</c:v>
                </c:pt>
                <c:pt idx="593">
                  <c:v>-1</c:v>
                </c:pt>
                <c:pt idx="594">
                  <c:v>-1</c:v>
                </c:pt>
                <c:pt idx="595">
                  <c:v>-1</c:v>
                </c:pt>
                <c:pt idx="596">
                  <c:v>-1</c:v>
                </c:pt>
                <c:pt idx="597">
                  <c:v>-1</c:v>
                </c:pt>
                <c:pt idx="598">
                  <c:v>-1</c:v>
                </c:pt>
                <c:pt idx="599">
                  <c:v>3</c:v>
                </c:pt>
                <c:pt idx="600">
                  <c:v>-1</c:v>
                </c:pt>
                <c:pt idx="601">
                  <c:v>-1</c:v>
                </c:pt>
                <c:pt idx="602">
                  <c:v>-1</c:v>
                </c:pt>
                <c:pt idx="603">
                  <c:v>-1</c:v>
                </c:pt>
                <c:pt idx="604">
                  <c:v>3</c:v>
                </c:pt>
                <c:pt idx="605">
                  <c:v>-1</c:v>
                </c:pt>
                <c:pt idx="606">
                  <c:v>-1</c:v>
                </c:pt>
                <c:pt idx="607">
                  <c:v>-1</c:v>
                </c:pt>
                <c:pt idx="608">
                  <c:v>-1</c:v>
                </c:pt>
                <c:pt idx="609">
                  <c:v>-1</c:v>
                </c:pt>
                <c:pt idx="610">
                  <c:v>-1</c:v>
                </c:pt>
                <c:pt idx="611">
                  <c:v>-1</c:v>
                </c:pt>
                <c:pt idx="612">
                  <c:v>-1</c:v>
                </c:pt>
                <c:pt idx="613">
                  <c:v>0</c:v>
                </c:pt>
                <c:pt idx="614">
                  <c:v>-1</c:v>
                </c:pt>
                <c:pt idx="615">
                  <c:v>3</c:v>
                </c:pt>
                <c:pt idx="616">
                  <c:v>-1</c:v>
                </c:pt>
                <c:pt idx="617">
                  <c:v>-1</c:v>
                </c:pt>
                <c:pt idx="618">
                  <c:v>-1</c:v>
                </c:pt>
                <c:pt idx="619">
                  <c:v>-1</c:v>
                </c:pt>
                <c:pt idx="620">
                  <c:v>-1</c:v>
                </c:pt>
                <c:pt idx="621">
                  <c:v>-1</c:v>
                </c:pt>
                <c:pt idx="622">
                  <c:v>-1</c:v>
                </c:pt>
                <c:pt idx="623">
                  <c:v>-1</c:v>
                </c:pt>
                <c:pt idx="624">
                  <c:v>-1</c:v>
                </c:pt>
                <c:pt idx="625">
                  <c:v>-1</c:v>
                </c:pt>
                <c:pt idx="626">
                  <c:v>2</c:v>
                </c:pt>
                <c:pt idx="627">
                  <c:v>-1</c:v>
                </c:pt>
                <c:pt idx="628">
                  <c:v>-1</c:v>
                </c:pt>
                <c:pt idx="629">
                  <c:v>-1</c:v>
                </c:pt>
                <c:pt idx="630">
                  <c:v>-1</c:v>
                </c:pt>
                <c:pt idx="631">
                  <c:v>-1</c:v>
                </c:pt>
                <c:pt idx="632">
                  <c:v>-1</c:v>
                </c:pt>
                <c:pt idx="633">
                  <c:v>-1</c:v>
                </c:pt>
                <c:pt idx="634">
                  <c:v>-1</c:v>
                </c:pt>
                <c:pt idx="635">
                  <c:v>-1</c:v>
                </c:pt>
                <c:pt idx="636">
                  <c:v>3</c:v>
                </c:pt>
                <c:pt idx="637">
                  <c:v>-1</c:v>
                </c:pt>
                <c:pt idx="638">
                  <c:v>-1</c:v>
                </c:pt>
                <c:pt idx="639">
                  <c:v>-1</c:v>
                </c:pt>
                <c:pt idx="640">
                  <c:v>-1</c:v>
                </c:pt>
                <c:pt idx="641">
                  <c:v>-1</c:v>
                </c:pt>
                <c:pt idx="642">
                  <c:v>-1</c:v>
                </c:pt>
                <c:pt idx="643">
                  <c:v>-1</c:v>
                </c:pt>
                <c:pt idx="644">
                  <c:v>-1</c:v>
                </c:pt>
                <c:pt idx="645">
                  <c:v>-1</c:v>
                </c:pt>
                <c:pt idx="646">
                  <c:v>3</c:v>
                </c:pt>
                <c:pt idx="647">
                  <c:v>-1</c:v>
                </c:pt>
                <c:pt idx="648">
                  <c:v>-1</c:v>
                </c:pt>
                <c:pt idx="649">
                  <c:v>-1</c:v>
                </c:pt>
                <c:pt idx="650">
                  <c:v>-1</c:v>
                </c:pt>
                <c:pt idx="651">
                  <c:v>-1</c:v>
                </c:pt>
                <c:pt idx="652">
                  <c:v>-1</c:v>
                </c:pt>
                <c:pt idx="653">
                  <c:v>-1</c:v>
                </c:pt>
                <c:pt idx="654">
                  <c:v>-1</c:v>
                </c:pt>
                <c:pt idx="655">
                  <c:v>-1</c:v>
                </c:pt>
                <c:pt idx="656">
                  <c:v>-1</c:v>
                </c:pt>
                <c:pt idx="657">
                  <c:v>-1</c:v>
                </c:pt>
                <c:pt idx="658">
                  <c:v>-1</c:v>
                </c:pt>
                <c:pt idx="659">
                  <c:v>-1</c:v>
                </c:pt>
                <c:pt idx="660">
                  <c:v>-1</c:v>
                </c:pt>
                <c:pt idx="661">
                  <c:v>-1</c:v>
                </c:pt>
                <c:pt idx="662">
                  <c:v>-1</c:v>
                </c:pt>
                <c:pt idx="663">
                  <c:v>-1</c:v>
                </c:pt>
                <c:pt idx="664">
                  <c:v>-1</c:v>
                </c:pt>
                <c:pt idx="665">
                  <c:v>-1</c:v>
                </c:pt>
                <c:pt idx="666">
                  <c:v>-1</c:v>
                </c:pt>
                <c:pt idx="667">
                  <c:v>-1</c:v>
                </c:pt>
                <c:pt idx="668">
                  <c:v>-1</c:v>
                </c:pt>
                <c:pt idx="669">
                  <c:v>-1</c:v>
                </c:pt>
                <c:pt idx="670">
                  <c:v>-1</c:v>
                </c:pt>
                <c:pt idx="671">
                  <c:v>-1</c:v>
                </c:pt>
                <c:pt idx="672">
                  <c:v>-1</c:v>
                </c:pt>
                <c:pt idx="673">
                  <c:v>-1</c:v>
                </c:pt>
                <c:pt idx="674">
                  <c:v>-1</c:v>
                </c:pt>
                <c:pt idx="675">
                  <c:v>-1</c:v>
                </c:pt>
                <c:pt idx="676">
                  <c:v>3</c:v>
                </c:pt>
                <c:pt idx="677">
                  <c:v>-1</c:v>
                </c:pt>
                <c:pt idx="678">
                  <c:v>3</c:v>
                </c:pt>
                <c:pt idx="679">
                  <c:v>-1</c:v>
                </c:pt>
                <c:pt idx="680">
                  <c:v>-1</c:v>
                </c:pt>
                <c:pt idx="681">
                  <c:v>-1</c:v>
                </c:pt>
                <c:pt idx="682">
                  <c:v>-1</c:v>
                </c:pt>
                <c:pt idx="683">
                  <c:v>-1</c:v>
                </c:pt>
                <c:pt idx="684">
                  <c:v>1</c:v>
                </c:pt>
                <c:pt idx="685">
                  <c:v>-1</c:v>
                </c:pt>
                <c:pt idx="686">
                  <c:v>-1</c:v>
                </c:pt>
                <c:pt idx="687">
                  <c:v>-1</c:v>
                </c:pt>
                <c:pt idx="688">
                  <c:v>-1</c:v>
                </c:pt>
                <c:pt idx="689">
                  <c:v>-1</c:v>
                </c:pt>
                <c:pt idx="690">
                  <c:v>-1</c:v>
                </c:pt>
                <c:pt idx="691">
                  <c:v>-1</c:v>
                </c:pt>
                <c:pt idx="692">
                  <c:v>-1</c:v>
                </c:pt>
                <c:pt idx="693">
                  <c:v>-1</c:v>
                </c:pt>
                <c:pt idx="694">
                  <c:v>-1</c:v>
                </c:pt>
                <c:pt idx="695">
                  <c:v>-1</c:v>
                </c:pt>
                <c:pt idx="696">
                  <c:v>-1</c:v>
                </c:pt>
                <c:pt idx="697">
                  <c:v>-1</c:v>
                </c:pt>
                <c:pt idx="698">
                  <c:v>-1</c:v>
                </c:pt>
                <c:pt idx="699">
                  <c:v>-1</c:v>
                </c:pt>
                <c:pt idx="700">
                  <c:v>-1</c:v>
                </c:pt>
                <c:pt idx="701">
                  <c:v>-1</c:v>
                </c:pt>
                <c:pt idx="702">
                  <c:v>-1</c:v>
                </c:pt>
                <c:pt idx="703">
                  <c:v>-1</c:v>
                </c:pt>
                <c:pt idx="704">
                  <c:v>-1</c:v>
                </c:pt>
                <c:pt idx="705">
                  <c:v>-1</c:v>
                </c:pt>
                <c:pt idx="706">
                  <c:v>3</c:v>
                </c:pt>
                <c:pt idx="707">
                  <c:v>-1</c:v>
                </c:pt>
                <c:pt idx="708">
                  <c:v>-1</c:v>
                </c:pt>
                <c:pt idx="709">
                  <c:v>-1</c:v>
                </c:pt>
                <c:pt idx="710">
                  <c:v>3</c:v>
                </c:pt>
                <c:pt idx="711">
                  <c:v>-1</c:v>
                </c:pt>
                <c:pt idx="712">
                  <c:v>2</c:v>
                </c:pt>
                <c:pt idx="713">
                  <c:v>3</c:v>
                </c:pt>
                <c:pt idx="714">
                  <c:v>0</c:v>
                </c:pt>
                <c:pt idx="715">
                  <c:v>-1</c:v>
                </c:pt>
                <c:pt idx="716">
                  <c:v>-1</c:v>
                </c:pt>
                <c:pt idx="717">
                  <c:v>-1</c:v>
                </c:pt>
                <c:pt idx="718">
                  <c:v>-1</c:v>
                </c:pt>
                <c:pt idx="719">
                  <c:v>-1</c:v>
                </c:pt>
                <c:pt idx="720">
                  <c:v>-1</c:v>
                </c:pt>
                <c:pt idx="721">
                  <c:v>-1</c:v>
                </c:pt>
                <c:pt idx="722">
                  <c:v>3</c:v>
                </c:pt>
                <c:pt idx="723">
                  <c:v>-1</c:v>
                </c:pt>
                <c:pt idx="724">
                  <c:v>-1</c:v>
                </c:pt>
                <c:pt idx="725">
                  <c:v>-1</c:v>
                </c:pt>
                <c:pt idx="726">
                  <c:v>-1</c:v>
                </c:pt>
                <c:pt idx="727">
                  <c:v>-1</c:v>
                </c:pt>
                <c:pt idx="728">
                  <c:v>-1</c:v>
                </c:pt>
                <c:pt idx="729">
                  <c:v>3</c:v>
                </c:pt>
                <c:pt idx="730">
                  <c:v>-1</c:v>
                </c:pt>
                <c:pt idx="731">
                  <c:v>-1</c:v>
                </c:pt>
                <c:pt idx="732">
                  <c:v>-1</c:v>
                </c:pt>
                <c:pt idx="733">
                  <c:v>-1</c:v>
                </c:pt>
                <c:pt idx="734">
                  <c:v>-1</c:v>
                </c:pt>
                <c:pt idx="735">
                  <c:v>-1</c:v>
                </c:pt>
                <c:pt idx="736">
                  <c:v>-1</c:v>
                </c:pt>
                <c:pt idx="737">
                  <c:v>-1</c:v>
                </c:pt>
                <c:pt idx="738">
                  <c:v>-1</c:v>
                </c:pt>
                <c:pt idx="739">
                  <c:v>-1</c:v>
                </c:pt>
                <c:pt idx="740">
                  <c:v>-1</c:v>
                </c:pt>
                <c:pt idx="741">
                  <c:v>-1</c:v>
                </c:pt>
                <c:pt idx="742">
                  <c:v>-1</c:v>
                </c:pt>
                <c:pt idx="743">
                  <c:v>-1</c:v>
                </c:pt>
                <c:pt idx="744">
                  <c:v>-1</c:v>
                </c:pt>
                <c:pt idx="745">
                  <c:v>3</c:v>
                </c:pt>
                <c:pt idx="746">
                  <c:v>-1</c:v>
                </c:pt>
                <c:pt idx="747">
                  <c:v>-1</c:v>
                </c:pt>
                <c:pt idx="748">
                  <c:v>-1</c:v>
                </c:pt>
                <c:pt idx="749">
                  <c:v>-1</c:v>
                </c:pt>
                <c:pt idx="750">
                  <c:v>-1</c:v>
                </c:pt>
                <c:pt idx="751">
                  <c:v>-1</c:v>
                </c:pt>
                <c:pt idx="752">
                  <c:v>-1</c:v>
                </c:pt>
                <c:pt idx="753">
                  <c:v>-1</c:v>
                </c:pt>
                <c:pt idx="754">
                  <c:v>-1</c:v>
                </c:pt>
                <c:pt idx="755">
                  <c:v>-1</c:v>
                </c:pt>
                <c:pt idx="756">
                  <c:v>-1</c:v>
                </c:pt>
                <c:pt idx="757">
                  <c:v>-1</c:v>
                </c:pt>
                <c:pt idx="758">
                  <c:v>-1</c:v>
                </c:pt>
                <c:pt idx="759">
                  <c:v>-1</c:v>
                </c:pt>
                <c:pt idx="760">
                  <c:v>-1</c:v>
                </c:pt>
                <c:pt idx="761">
                  <c:v>-1</c:v>
                </c:pt>
                <c:pt idx="762">
                  <c:v>-1</c:v>
                </c:pt>
                <c:pt idx="763">
                  <c:v>-1</c:v>
                </c:pt>
                <c:pt idx="764">
                  <c:v>-1</c:v>
                </c:pt>
                <c:pt idx="765">
                  <c:v>-1</c:v>
                </c:pt>
                <c:pt idx="766">
                  <c:v>-1</c:v>
                </c:pt>
                <c:pt idx="767">
                  <c:v>-1</c:v>
                </c:pt>
                <c:pt idx="768">
                  <c:v>-1</c:v>
                </c:pt>
                <c:pt idx="769">
                  <c:v>-1</c:v>
                </c:pt>
                <c:pt idx="770">
                  <c:v>-1</c:v>
                </c:pt>
                <c:pt idx="771">
                  <c:v>-1</c:v>
                </c:pt>
                <c:pt idx="772">
                  <c:v>-1</c:v>
                </c:pt>
                <c:pt idx="773">
                  <c:v>-1</c:v>
                </c:pt>
                <c:pt idx="774">
                  <c:v>-1</c:v>
                </c:pt>
                <c:pt idx="775">
                  <c:v>-1</c:v>
                </c:pt>
                <c:pt idx="776">
                  <c:v>-1</c:v>
                </c:pt>
                <c:pt idx="777">
                  <c:v>-1</c:v>
                </c:pt>
                <c:pt idx="778">
                  <c:v>-1</c:v>
                </c:pt>
                <c:pt idx="779">
                  <c:v>-1</c:v>
                </c:pt>
                <c:pt idx="780">
                  <c:v>-1</c:v>
                </c:pt>
                <c:pt idx="781">
                  <c:v>-1</c:v>
                </c:pt>
                <c:pt idx="782">
                  <c:v>1</c:v>
                </c:pt>
                <c:pt idx="783">
                  <c:v>-1</c:v>
                </c:pt>
                <c:pt idx="784">
                  <c:v>-1</c:v>
                </c:pt>
                <c:pt idx="785">
                  <c:v>-1</c:v>
                </c:pt>
                <c:pt idx="786">
                  <c:v>-1</c:v>
                </c:pt>
                <c:pt idx="787">
                  <c:v>-1</c:v>
                </c:pt>
                <c:pt idx="788">
                  <c:v>-1</c:v>
                </c:pt>
                <c:pt idx="789">
                  <c:v>-1</c:v>
                </c:pt>
                <c:pt idx="790">
                  <c:v>-1</c:v>
                </c:pt>
                <c:pt idx="791">
                  <c:v>-1</c:v>
                </c:pt>
                <c:pt idx="792">
                  <c:v>-1</c:v>
                </c:pt>
                <c:pt idx="793">
                  <c:v>-1</c:v>
                </c:pt>
                <c:pt idx="794">
                  <c:v>-1</c:v>
                </c:pt>
                <c:pt idx="795">
                  <c:v>-1</c:v>
                </c:pt>
                <c:pt idx="796">
                  <c:v>3</c:v>
                </c:pt>
                <c:pt idx="797">
                  <c:v>-1</c:v>
                </c:pt>
                <c:pt idx="798">
                  <c:v>-1</c:v>
                </c:pt>
                <c:pt idx="799">
                  <c:v>-1</c:v>
                </c:pt>
                <c:pt idx="800">
                  <c:v>-1</c:v>
                </c:pt>
                <c:pt idx="801">
                  <c:v>2</c:v>
                </c:pt>
                <c:pt idx="802">
                  <c:v>-1</c:v>
                </c:pt>
                <c:pt idx="803">
                  <c:v>-1</c:v>
                </c:pt>
                <c:pt idx="804">
                  <c:v>-1</c:v>
                </c:pt>
                <c:pt idx="805">
                  <c:v>3</c:v>
                </c:pt>
                <c:pt idx="806">
                  <c:v>-1</c:v>
                </c:pt>
                <c:pt idx="807">
                  <c:v>-1</c:v>
                </c:pt>
                <c:pt idx="808">
                  <c:v>3</c:v>
                </c:pt>
                <c:pt idx="809">
                  <c:v>-1</c:v>
                </c:pt>
                <c:pt idx="810">
                  <c:v>0</c:v>
                </c:pt>
                <c:pt idx="811">
                  <c:v>-1</c:v>
                </c:pt>
                <c:pt idx="812">
                  <c:v>-1</c:v>
                </c:pt>
                <c:pt idx="813">
                  <c:v>-1</c:v>
                </c:pt>
                <c:pt idx="814">
                  <c:v>-1</c:v>
                </c:pt>
                <c:pt idx="815">
                  <c:v>-1</c:v>
                </c:pt>
                <c:pt idx="816">
                  <c:v>-1</c:v>
                </c:pt>
                <c:pt idx="817">
                  <c:v>-1</c:v>
                </c:pt>
                <c:pt idx="818">
                  <c:v>-1</c:v>
                </c:pt>
                <c:pt idx="819">
                  <c:v>-1</c:v>
                </c:pt>
                <c:pt idx="820">
                  <c:v>-1</c:v>
                </c:pt>
                <c:pt idx="821">
                  <c:v>-1</c:v>
                </c:pt>
                <c:pt idx="822">
                  <c:v>-1</c:v>
                </c:pt>
                <c:pt idx="823">
                  <c:v>1</c:v>
                </c:pt>
                <c:pt idx="824">
                  <c:v>-1</c:v>
                </c:pt>
                <c:pt idx="825">
                  <c:v>-1</c:v>
                </c:pt>
                <c:pt idx="826">
                  <c:v>-1</c:v>
                </c:pt>
                <c:pt idx="827">
                  <c:v>-1</c:v>
                </c:pt>
                <c:pt idx="828">
                  <c:v>-1</c:v>
                </c:pt>
                <c:pt idx="829">
                  <c:v>-1</c:v>
                </c:pt>
                <c:pt idx="830">
                  <c:v>-1</c:v>
                </c:pt>
                <c:pt idx="831">
                  <c:v>-1</c:v>
                </c:pt>
                <c:pt idx="832">
                  <c:v>-1</c:v>
                </c:pt>
                <c:pt idx="833">
                  <c:v>-1</c:v>
                </c:pt>
                <c:pt idx="834">
                  <c:v>-1</c:v>
                </c:pt>
                <c:pt idx="835">
                  <c:v>-1</c:v>
                </c:pt>
                <c:pt idx="836">
                  <c:v>-1</c:v>
                </c:pt>
                <c:pt idx="837">
                  <c:v>-1</c:v>
                </c:pt>
                <c:pt idx="838">
                  <c:v>2</c:v>
                </c:pt>
                <c:pt idx="839">
                  <c:v>-1</c:v>
                </c:pt>
                <c:pt idx="840">
                  <c:v>3</c:v>
                </c:pt>
                <c:pt idx="841">
                  <c:v>0</c:v>
                </c:pt>
                <c:pt idx="842">
                  <c:v>-1</c:v>
                </c:pt>
                <c:pt idx="843">
                  <c:v>-1</c:v>
                </c:pt>
                <c:pt idx="844">
                  <c:v>-1</c:v>
                </c:pt>
                <c:pt idx="845">
                  <c:v>4</c:v>
                </c:pt>
                <c:pt idx="846">
                  <c:v>-1</c:v>
                </c:pt>
                <c:pt idx="847">
                  <c:v>-1</c:v>
                </c:pt>
                <c:pt idx="848">
                  <c:v>4</c:v>
                </c:pt>
                <c:pt idx="849">
                  <c:v>-1</c:v>
                </c:pt>
                <c:pt idx="850">
                  <c:v>-1</c:v>
                </c:pt>
                <c:pt idx="851">
                  <c:v>-1</c:v>
                </c:pt>
                <c:pt idx="852">
                  <c:v>-1</c:v>
                </c:pt>
                <c:pt idx="853">
                  <c:v>-1</c:v>
                </c:pt>
                <c:pt idx="854">
                  <c:v>-1</c:v>
                </c:pt>
                <c:pt idx="855">
                  <c:v>-1</c:v>
                </c:pt>
                <c:pt idx="856">
                  <c:v>-1</c:v>
                </c:pt>
                <c:pt idx="857">
                  <c:v>4</c:v>
                </c:pt>
                <c:pt idx="858">
                  <c:v>-1</c:v>
                </c:pt>
                <c:pt idx="859">
                  <c:v>-1</c:v>
                </c:pt>
                <c:pt idx="860">
                  <c:v>-1</c:v>
                </c:pt>
                <c:pt idx="861">
                  <c:v>2</c:v>
                </c:pt>
                <c:pt idx="862">
                  <c:v>-1</c:v>
                </c:pt>
                <c:pt idx="863">
                  <c:v>-1</c:v>
                </c:pt>
                <c:pt idx="864">
                  <c:v>-1</c:v>
                </c:pt>
                <c:pt idx="865">
                  <c:v>-1</c:v>
                </c:pt>
                <c:pt idx="866">
                  <c:v>-1</c:v>
                </c:pt>
                <c:pt idx="867">
                  <c:v>-1</c:v>
                </c:pt>
                <c:pt idx="868">
                  <c:v>-1</c:v>
                </c:pt>
                <c:pt idx="869">
                  <c:v>3</c:v>
                </c:pt>
                <c:pt idx="870">
                  <c:v>-1</c:v>
                </c:pt>
                <c:pt idx="871">
                  <c:v>-1</c:v>
                </c:pt>
                <c:pt idx="872">
                  <c:v>-1</c:v>
                </c:pt>
                <c:pt idx="873">
                  <c:v>1</c:v>
                </c:pt>
                <c:pt idx="874">
                  <c:v>-1</c:v>
                </c:pt>
                <c:pt idx="875">
                  <c:v>-1</c:v>
                </c:pt>
                <c:pt idx="876">
                  <c:v>-1</c:v>
                </c:pt>
                <c:pt idx="877">
                  <c:v>-1</c:v>
                </c:pt>
                <c:pt idx="878">
                  <c:v>-1</c:v>
                </c:pt>
                <c:pt idx="879">
                  <c:v>2</c:v>
                </c:pt>
                <c:pt idx="880">
                  <c:v>-1</c:v>
                </c:pt>
                <c:pt idx="881">
                  <c:v>-1</c:v>
                </c:pt>
                <c:pt idx="882">
                  <c:v>-1</c:v>
                </c:pt>
                <c:pt idx="883">
                  <c:v>-1</c:v>
                </c:pt>
                <c:pt idx="884">
                  <c:v>-1</c:v>
                </c:pt>
                <c:pt idx="885">
                  <c:v>-1</c:v>
                </c:pt>
                <c:pt idx="886">
                  <c:v>-1</c:v>
                </c:pt>
                <c:pt idx="887">
                  <c:v>-1</c:v>
                </c:pt>
                <c:pt idx="888">
                  <c:v>-1</c:v>
                </c:pt>
                <c:pt idx="889">
                  <c:v>3</c:v>
                </c:pt>
                <c:pt idx="890">
                  <c:v>-1</c:v>
                </c:pt>
                <c:pt idx="891">
                  <c:v>-1</c:v>
                </c:pt>
                <c:pt idx="892">
                  <c:v>-1</c:v>
                </c:pt>
                <c:pt idx="893">
                  <c:v>-1</c:v>
                </c:pt>
                <c:pt idx="894">
                  <c:v>-1</c:v>
                </c:pt>
                <c:pt idx="895">
                  <c:v>-1</c:v>
                </c:pt>
                <c:pt idx="896">
                  <c:v>-1</c:v>
                </c:pt>
                <c:pt idx="897">
                  <c:v>-1</c:v>
                </c:pt>
                <c:pt idx="898">
                  <c:v>-1</c:v>
                </c:pt>
                <c:pt idx="899">
                  <c:v>-1</c:v>
                </c:pt>
                <c:pt idx="900">
                  <c:v>-1</c:v>
                </c:pt>
                <c:pt idx="901">
                  <c:v>-1</c:v>
                </c:pt>
                <c:pt idx="902">
                  <c:v>-1</c:v>
                </c:pt>
                <c:pt idx="903">
                  <c:v>-1</c:v>
                </c:pt>
                <c:pt idx="904">
                  <c:v>-1</c:v>
                </c:pt>
                <c:pt idx="905">
                  <c:v>3</c:v>
                </c:pt>
                <c:pt idx="906">
                  <c:v>-1</c:v>
                </c:pt>
                <c:pt idx="907">
                  <c:v>-1</c:v>
                </c:pt>
                <c:pt idx="908">
                  <c:v>-1</c:v>
                </c:pt>
                <c:pt idx="909">
                  <c:v>-1</c:v>
                </c:pt>
                <c:pt idx="910">
                  <c:v>-1</c:v>
                </c:pt>
                <c:pt idx="911">
                  <c:v>-1</c:v>
                </c:pt>
                <c:pt idx="912">
                  <c:v>-1</c:v>
                </c:pt>
                <c:pt idx="913">
                  <c:v>-1</c:v>
                </c:pt>
                <c:pt idx="914">
                  <c:v>-1</c:v>
                </c:pt>
                <c:pt idx="915">
                  <c:v>-1</c:v>
                </c:pt>
                <c:pt idx="916">
                  <c:v>-1</c:v>
                </c:pt>
                <c:pt idx="917">
                  <c:v>-1</c:v>
                </c:pt>
                <c:pt idx="918">
                  <c:v>-1</c:v>
                </c:pt>
                <c:pt idx="919">
                  <c:v>-1</c:v>
                </c:pt>
                <c:pt idx="920">
                  <c:v>-1</c:v>
                </c:pt>
                <c:pt idx="921">
                  <c:v>-1</c:v>
                </c:pt>
                <c:pt idx="922">
                  <c:v>-1</c:v>
                </c:pt>
                <c:pt idx="923">
                  <c:v>-1</c:v>
                </c:pt>
                <c:pt idx="924">
                  <c:v>-1</c:v>
                </c:pt>
                <c:pt idx="925">
                  <c:v>-1</c:v>
                </c:pt>
                <c:pt idx="926">
                  <c:v>-1</c:v>
                </c:pt>
                <c:pt idx="927">
                  <c:v>-1</c:v>
                </c:pt>
                <c:pt idx="928">
                  <c:v>-1</c:v>
                </c:pt>
                <c:pt idx="929">
                  <c:v>-1</c:v>
                </c:pt>
                <c:pt idx="930">
                  <c:v>-1</c:v>
                </c:pt>
                <c:pt idx="931">
                  <c:v>-1</c:v>
                </c:pt>
                <c:pt idx="932">
                  <c:v>-1</c:v>
                </c:pt>
                <c:pt idx="933">
                  <c:v>-1</c:v>
                </c:pt>
                <c:pt idx="934">
                  <c:v>-1</c:v>
                </c:pt>
                <c:pt idx="935">
                  <c:v>-1</c:v>
                </c:pt>
                <c:pt idx="936">
                  <c:v>-1</c:v>
                </c:pt>
                <c:pt idx="937">
                  <c:v>-1</c:v>
                </c:pt>
                <c:pt idx="938">
                  <c:v>-1</c:v>
                </c:pt>
                <c:pt idx="939">
                  <c:v>-1</c:v>
                </c:pt>
                <c:pt idx="940">
                  <c:v>3</c:v>
                </c:pt>
                <c:pt idx="941">
                  <c:v>-1</c:v>
                </c:pt>
                <c:pt idx="942">
                  <c:v>-1</c:v>
                </c:pt>
                <c:pt idx="943">
                  <c:v>-1</c:v>
                </c:pt>
                <c:pt idx="944">
                  <c:v>-1</c:v>
                </c:pt>
                <c:pt idx="945">
                  <c:v>-1</c:v>
                </c:pt>
                <c:pt idx="946">
                  <c:v>-1</c:v>
                </c:pt>
                <c:pt idx="947">
                  <c:v>-1</c:v>
                </c:pt>
                <c:pt idx="948">
                  <c:v>-1</c:v>
                </c:pt>
                <c:pt idx="949">
                  <c:v>-1</c:v>
                </c:pt>
                <c:pt idx="950">
                  <c:v>-1</c:v>
                </c:pt>
                <c:pt idx="951">
                  <c:v>-1</c:v>
                </c:pt>
                <c:pt idx="952">
                  <c:v>-1</c:v>
                </c:pt>
                <c:pt idx="953">
                  <c:v>-1</c:v>
                </c:pt>
                <c:pt idx="954">
                  <c:v>-1</c:v>
                </c:pt>
                <c:pt idx="955">
                  <c:v>-1</c:v>
                </c:pt>
                <c:pt idx="956">
                  <c:v>-1</c:v>
                </c:pt>
                <c:pt idx="957">
                  <c:v>-1</c:v>
                </c:pt>
                <c:pt idx="958">
                  <c:v>-1</c:v>
                </c:pt>
                <c:pt idx="959">
                  <c:v>-1</c:v>
                </c:pt>
                <c:pt idx="960">
                  <c:v>-1</c:v>
                </c:pt>
                <c:pt idx="961">
                  <c:v>-1</c:v>
                </c:pt>
                <c:pt idx="962">
                  <c:v>-1</c:v>
                </c:pt>
                <c:pt idx="963">
                  <c:v>-1</c:v>
                </c:pt>
                <c:pt idx="964">
                  <c:v>-1</c:v>
                </c:pt>
                <c:pt idx="965">
                  <c:v>-1</c:v>
                </c:pt>
                <c:pt idx="966">
                  <c:v>-1</c:v>
                </c:pt>
                <c:pt idx="967">
                  <c:v>-1</c:v>
                </c:pt>
                <c:pt idx="968">
                  <c:v>-1</c:v>
                </c:pt>
                <c:pt idx="969">
                  <c:v>-1</c:v>
                </c:pt>
                <c:pt idx="970">
                  <c:v>-1</c:v>
                </c:pt>
                <c:pt idx="971">
                  <c:v>-1</c:v>
                </c:pt>
                <c:pt idx="972">
                  <c:v>3</c:v>
                </c:pt>
                <c:pt idx="973">
                  <c:v>-1</c:v>
                </c:pt>
                <c:pt idx="974">
                  <c:v>-1</c:v>
                </c:pt>
                <c:pt idx="975">
                  <c:v>3</c:v>
                </c:pt>
                <c:pt idx="976">
                  <c:v>-1</c:v>
                </c:pt>
                <c:pt idx="977">
                  <c:v>-1</c:v>
                </c:pt>
                <c:pt idx="978">
                  <c:v>-1</c:v>
                </c:pt>
                <c:pt idx="979">
                  <c:v>-1</c:v>
                </c:pt>
                <c:pt idx="980">
                  <c:v>-1</c:v>
                </c:pt>
                <c:pt idx="981">
                  <c:v>-1</c:v>
                </c:pt>
                <c:pt idx="982">
                  <c:v>-1</c:v>
                </c:pt>
                <c:pt idx="983">
                  <c:v>-1</c:v>
                </c:pt>
                <c:pt idx="984">
                  <c:v>-1</c:v>
                </c:pt>
                <c:pt idx="985">
                  <c:v>-1</c:v>
                </c:pt>
                <c:pt idx="986">
                  <c:v>-1</c:v>
                </c:pt>
                <c:pt idx="987">
                  <c:v>-1</c:v>
                </c:pt>
                <c:pt idx="988">
                  <c:v>-1</c:v>
                </c:pt>
                <c:pt idx="989">
                  <c:v>1</c:v>
                </c:pt>
                <c:pt idx="990">
                  <c:v>-1</c:v>
                </c:pt>
                <c:pt idx="991">
                  <c:v>-1</c:v>
                </c:pt>
                <c:pt idx="992">
                  <c:v>-1</c:v>
                </c:pt>
                <c:pt idx="993">
                  <c:v>-1</c:v>
                </c:pt>
                <c:pt idx="994">
                  <c:v>-1</c:v>
                </c:pt>
                <c:pt idx="995">
                  <c:v>-1</c:v>
                </c:pt>
                <c:pt idx="996">
                  <c:v>-1</c:v>
                </c:pt>
                <c:pt idx="997">
                  <c:v>-1</c:v>
                </c:pt>
                <c:pt idx="998">
                  <c:v>-1</c:v>
                </c:pt>
                <c:pt idx="999">
                  <c:v>-1</c:v>
                </c:pt>
                <c:pt idx="1000">
                  <c:v>-1</c:v>
                </c:pt>
              </c:numCache>
            </c:numRef>
          </c:yVal>
        </c:ser>
        <c:ser>
          <c:idx val="1"/>
          <c:order val="1"/>
          <c:spPr>
            <a:ln w="28575">
              <a:noFill/>
            </a:ln>
          </c:spPr>
          <c:marker>
            <c:symbol val="none"/>
          </c:marker>
          <c:yVal>
            <c:numRef>
              <c:f>Sheet3!$C$1:$C$1001</c:f>
              <c:numCache>
                <c:formatCode>General</c:formatCode>
                <c:ptCount val="1001"/>
                <c:pt idx="88">
                  <c:v>4</c:v>
                </c:pt>
                <c:pt idx="102">
                  <c:v>4</c:v>
                </c:pt>
                <c:pt idx="246">
                  <c:v>3</c:v>
                </c:pt>
                <c:pt idx="251">
                  <c:v>4</c:v>
                </c:pt>
                <c:pt idx="712">
                  <c:v>3</c:v>
                </c:pt>
                <c:pt idx="838">
                  <c:v>3</c:v>
                </c:pt>
                <c:pt idx="861">
                  <c:v>4</c:v>
                </c:pt>
                <c:pt idx="879">
                  <c:v>4</c:v>
                </c:pt>
                <c:pt idx="889">
                  <c:v>4</c:v>
                </c:pt>
                <c:pt idx="905">
                  <c:v>4</c:v>
                </c:pt>
              </c:numCache>
            </c:numRef>
          </c:yVal>
        </c:ser>
        <c:axId val="80089472"/>
        <c:axId val="80091392"/>
      </c:scatterChart>
      <c:valAx>
        <c:axId val="80089472"/>
        <c:scaling>
          <c:orientation val="minMax"/>
          <c:max val="1000"/>
        </c:scaling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/>
                  <a:t>Index of Text</a:t>
                </a:r>
              </a:p>
            </c:rich>
          </c:tx>
          <c:layout/>
        </c:title>
        <c:majorTickMark val="none"/>
        <c:tickLblPos val="nextTo"/>
        <c:spPr>
          <a:ln w="15875"/>
        </c:spPr>
        <c:crossAx val="80091392"/>
        <c:crosses val="autoZero"/>
        <c:crossBetween val="midCat"/>
      </c:valAx>
      <c:valAx>
        <c:axId val="8009139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2400"/>
                  <a:t>Topic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80089472"/>
        <c:crosses val="autoZero"/>
        <c:crossBetween val="midCat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Topic </a:t>
            </a:r>
            <a:r>
              <a:rPr lang="en-US" dirty="0" smtClean="0"/>
              <a:t>Categorization</a:t>
            </a:r>
            <a:r>
              <a:rPr lang="en-US" dirty="0"/>
              <a:t>: Text index and Topic Number 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yVal>
            <c:numRef>
              <c:f>Sheet3!$B$1:$B$1001</c:f>
              <c:numCache>
                <c:formatCode>General</c:formatCode>
                <c:ptCount val="1001"/>
                <c:pt idx="0">
                  <c:v>0</c:v>
                </c:pt>
                <c:pt idx="1">
                  <c:v>-1</c:v>
                </c:pt>
                <c:pt idx="2">
                  <c:v>-1</c:v>
                </c:pt>
                <c:pt idx="3">
                  <c:v>-1</c:v>
                </c:pt>
                <c:pt idx="4">
                  <c:v>-1</c:v>
                </c:pt>
                <c:pt idx="5">
                  <c:v>-1</c:v>
                </c:pt>
                <c:pt idx="6">
                  <c:v>-1</c:v>
                </c:pt>
                <c:pt idx="7">
                  <c:v>-1</c:v>
                </c:pt>
                <c:pt idx="8">
                  <c:v>-1</c:v>
                </c:pt>
                <c:pt idx="9">
                  <c:v>-1</c:v>
                </c:pt>
                <c:pt idx="10">
                  <c:v>-1</c:v>
                </c:pt>
                <c:pt idx="11">
                  <c:v>-1</c:v>
                </c:pt>
                <c:pt idx="12">
                  <c:v>-1</c:v>
                </c:pt>
                <c:pt idx="13">
                  <c:v>-1</c:v>
                </c:pt>
                <c:pt idx="14">
                  <c:v>-1</c:v>
                </c:pt>
                <c:pt idx="15">
                  <c:v>-1</c:v>
                </c:pt>
                <c:pt idx="16">
                  <c:v>-1</c:v>
                </c:pt>
                <c:pt idx="17">
                  <c:v>-1</c:v>
                </c:pt>
                <c:pt idx="18">
                  <c:v>-1</c:v>
                </c:pt>
                <c:pt idx="19">
                  <c:v>-1</c:v>
                </c:pt>
                <c:pt idx="20">
                  <c:v>-1</c:v>
                </c:pt>
                <c:pt idx="21">
                  <c:v>-1</c:v>
                </c:pt>
                <c:pt idx="22">
                  <c:v>-1</c:v>
                </c:pt>
                <c:pt idx="23">
                  <c:v>-1</c:v>
                </c:pt>
                <c:pt idx="24">
                  <c:v>-1</c:v>
                </c:pt>
                <c:pt idx="25">
                  <c:v>-1</c:v>
                </c:pt>
                <c:pt idx="26">
                  <c:v>-1</c:v>
                </c:pt>
                <c:pt idx="27">
                  <c:v>-1</c:v>
                </c:pt>
                <c:pt idx="28">
                  <c:v>-1</c:v>
                </c:pt>
                <c:pt idx="29">
                  <c:v>-1</c:v>
                </c:pt>
                <c:pt idx="30">
                  <c:v>-1</c:v>
                </c:pt>
                <c:pt idx="31">
                  <c:v>-1</c:v>
                </c:pt>
                <c:pt idx="32">
                  <c:v>-1</c:v>
                </c:pt>
                <c:pt idx="33">
                  <c:v>-1</c:v>
                </c:pt>
                <c:pt idx="34">
                  <c:v>-1</c:v>
                </c:pt>
                <c:pt idx="35">
                  <c:v>-1</c:v>
                </c:pt>
                <c:pt idx="36">
                  <c:v>-1</c:v>
                </c:pt>
                <c:pt idx="37">
                  <c:v>-1</c:v>
                </c:pt>
                <c:pt idx="38">
                  <c:v>-1</c:v>
                </c:pt>
                <c:pt idx="39">
                  <c:v>-1</c:v>
                </c:pt>
                <c:pt idx="40">
                  <c:v>-1</c:v>
                </c:pt>
                <c:pt idx="41">
                  <c:v>-1</c:v>
                </c:pt>
                <c:pt idx="42">
                  <c:v>-1</c:v>
                </c:pt>
                <c:pt idx="43">
                  <c:v>-1</c:v>
                </c:pt>
                <c:pt idx="44">
                  <c:v>-1</c:v>
                </c:pt>
                <c:pt idx="45">
                  <c:v>-1</c:v>
                </c:pt>
                <c:pt idx="46">
                  <c:v>-1</c:v>
                </c:pt>
                <c:pt idx="47">
                  <c:v>-1</c:v>
                </c:pt>
                <c:pt idx="48">
                  <c:v>-1</c:v>
                </c:pt>
                <c:pt idx="49">
                  <c:v>1</c:v>
                </c:pt>
                <c:pt idx="50">
                  <c:v>-1</c:v>
                </c:pt>
                <c:pt idx="51">
                  <c:v>-1</c:v>
                </c:pt>
                <c:pt idx="52">
                  <c:v>-1</c:v>
                </c:pt>
                <c:pt idx="53">
                  <c:v>-1</c:v>
                </c:pt>
                <c:pt idx="54">
                  <c:v>-1</c:v>
                </c:pt>
                <c:pt idx="55">
                  <c:v>-1</c:v>
                </c:pt>
                <c:pt idx="56">
                  <c:v>-1</c:v>
                </c:pt>
                <c:pt idx="57">
                  <c:v>-1</c:v>
                </c:pt>
                <c:pt idx="58">
                  <c:v>-1</c:v>
                </c:pt>
                <c:pt idx="59">
                  <c:v>4</c:v>
                </c:pt>
                <c:pt idx="60">
                  <c:v>-1</c:v>
                </c:pt>
                <c:pt idx="61">
                  <c:v>-1</c:v>
                </c:pt>
                <c:pt idx="62">
                  <c:v>-1</c:v>
                </c:pt>
                <c:pt idx="63">
                  <c:v>-1</c:v>
                </c:pt>
                <c:pt idx="64">
                  <c:v>0</c:v>
                </c:pt>
                <c:pt idx="65">
                  <c:v>-1</c:v>
                </c:pt>
                <c:pt idx="66">
                  <c:v>-1</c:v>
                </c:pt>
                <c:pt idx="67">
                  <c:v>-1</c:v>
                </c:pt>
                <c:pt idx="68">
                  <c:v>-1</c:v>
                </c:pt>
                <c:pt idx="69">
                  <c:v>-1</c:v>
                </c:pt>
                <c:pt idx="70">
                  <c:v>-1</c:v>
                </c:pt>
                <c:pt idx="71">
                  <c:v>-1</c:v>
                </c:pt>
                <c:pt idx="72">
                  <c:v>-1</c:v>
                </c:pt>
                <c:pt idx="73">
                  <c:v>-1</c:v>
                </c:pt>
                <c:pt idx="74">
                  <c:v>-1</c:v>
                </c:pt>
                <c:pt idx="75">
                  <c:v>-1</c:v>
                </c:pt>
                <c:pt idx="76">
                  <c:v>-1</c:v>
                </c:pt>
                <c:pt idx="77">
                  <c:v>-1</c:v>
                </c:pt>
                <c:pt idx="78">
                  <c:v>-1</c:v>
                </c:pt>
                <c:pt idx="79">
                  <c:v>-1</c:v>
                </c:pt>
                <c:pt idx="80">
                  <c:v>-1</c:v>
                </c:pt>
                <c:pt idx="81">
                  <c:v>1</c:v>
                </c:pt>
                <c:pt idx="82">
                  <c:v>-1</c:v>
                </c:pt>
                <c:pt idx="83">
                  <c:v>4</c:v>
                </c:pt>
                <c:pt idx="84">
                  <c:v>-1</c:v>
                </c:pt>
                <c:pt idx="85">
                  <c:v>-1</c:v>
                </c:pt>
                <c:pt idx="86">
                  <c:v>-1</c:v>
                </c:pt>
                <c:pt idx="87">
                  <c:v>-1</c:v>
                </c:pt>
                <c:pt idx="88">
                  <c:v>3</c:v>
                </c:pt>
                <c:pt idx="89">
                  <c:v>-1</c:v>
                </c:pt>
                <c:pt idx="90">
                  <c:v>-1</c:v>
                </c:pt>
                <c:pt idx="91">
                  <c:v>-1</c:v>
                </c:pt>
                <c:pt idx="92">
                  <c:v>-1</c:v>
                </c:pt>
                <c:pt idx="93">
                  <c:v>-1</c:v>
                </c:pt>
                <c:pt idx="94">
                  <c:v>-1</c:v>
                </c:pt>
                <c:pt idx="95">
                  <c:v>-1</c:v>
                </c:pt>
                <c:pt idx="96">
                  <c:v>-1</c:v>
                </c:pt>
                <c:pt idx="97">
                  <c:v>-1</c:v>
                </c:pt>
                <c:pt idx="98">
                  <c:v>-1</c:v>
                </c:pt>
                <c:pt idx="99">
                  <c:v>-1</c:v>
                </c:pt>
                <c:pt idx="100">
                  <c:v>-1</c:v>
                </c:pt>
                <c:pt idx="101">
                  <c:v>-1</c:v>
                </c:pt>
                <c:pt idx="102">
                  <c:v>3</c:v>
                </c:pt>
                <c:pt idx="103">
                  <c:v>-1</c:v>
                </c:pt>
                <c:pt idx="104">
                  <c:v>-1</c:v>
                </c:pt>
                <c:pt idx="105">
                  <c:v>-1</c:v>
                </c:pt>
                <c:pt idx="106">
                  <c:v>-1</c:v>
                </c:pt>
                <c:pt idx="107">
                  <c:v>-1</c:v>
                </c:pt>
                <c:pt idx="108">
                  <c:v>-1</c:v>
                </c:pt>
                <c:pt idx="109">
                  <c:v>-1</c:v>
                </c:pt>
                <c:pt idx="110">
                  <c:v>-1</c:v>
                </c:pt>
                <c:pt idx="111">
                  <c:v>-1</c:v>
                </c:pt>
                <c:pt idx="112">
                  <c:v>-1</c:v>
                </c:pt>
                <c:pt idx="113">
                  <c:v>-1</c:v>
                </c:pt>
                <c:pt idx="114">
                  <c:v>-1</c:v>
                </c:pt>
                <c:pt idx="115">
                  <c:v>-1</c:v>
                </c:pt>
                <c:pt idx="116">
                  <c:v>-1</c:v>
                </c:pt>
                <c:pt idx="117">
                  <c:v>-1</c:v>
                </c:pt>
                <c:pt idx="118">
                  <c:v>-1</c:v>
                </c:pt>
                <c:pt idx="119">
                  <c:v>-1</c:v>
                </c:pt>
                <c:pt idx="120">
                  <c:v>-1</c:v>
                </c:pt>
                <c:pt idx="121">
                  <c:v>-1</c:v>
                </c:pt>
                <c:pt idx="122">
                  <c:v>-1</c:v>
                </c:pt>
                <c:pt idx="123">
                  <c:v>-1</c:v>
                </c:pt>
                <c:pt idx="124">
                  <c:v>-1</c:v>
                </c:pt>
                <c:pt idx="125">
                  <c:v>-1</c:v>
                </c:pt>
                <c:pt idx="126">
                  <c:v>-1</c:v>
                </c:pt>
                <c:pt idx="127">
                  <c:v>-1</c:v>
                </c:pt>
                <c:pt idx="128">
                  <c:v>-1</c:v>
                </c:pt>
                <c:pt idx="129">
                  <c:v>3</c:v>
                </c:pt>
                <c:pt idx="130">
                  <c:v>-1</c:v>
                </c:pt>
                <c:pt idx="131">
                  <c:v>-1</c:v>
                </c:pt>
                <c:pt idx="132">
                  <c:v>-1</c:v>
                </c:pt>
                <c:pt idx="133">
                  <c:v>3</c:v>
                </c:pt>
                <c:pt idx="134">
                  <c:v>-1</c:v>
                </c:pt>
                <c:pt idx="135">
                  <c:v>-1</c:v>
                </c:pt>
                <c:pt idx="136">
                  <c:v>-1</c:v>
                </c:pt>
                <c:pt idx="137">
                  <c:v>-1</c:v>
                </c:pt>
                <c:pt idx="138">
                  <c:v>-1</c:v>
                </c:pt>
                <c:pt idx="139">
                  <c:v>-1</c:v>
                </c:pt>
                <c:pt idx="140">
                  <c:v>-1</c:v>
                </c:pt>
                <c:pt idx="141">
                  <c:v>-1</c:v>
                </c:pt>
                <c:pt idx="142">
                  <c:v>-1</c:v>
                </c:pt>
                <c:pt idx="143">
                  <c:v>-1</c:v>
                </c:pt>
                <c:pt idx="144">
                  <c:v>-1</c:v>
                </c:pt>
                <c:pt idx="145">
                  <c:v>-1</c:v>
                </c:pt>
                <c:pt idx="146">
                  <c:v>-1</c:v>
                </c:pt>
                <c:pt idx="147">
                  <c:v>0</c:v>
                </c:pt>
                <c:pt idx="148">
                  <c:v>-1</c:v>
                </c:pt>
                <c:pt idx="149">
                  <c:v>-1</c:v>
                </c:pt>
                <c:pt idx="150">
                  <c:v>-1</c:v>
                </c:pt>
                <c:pt idx="151">
                  <c:v>-1</c:v>
                </c:pt>
                <c:pt idx="152">
                  <c:v>-1</c:v>
                </c:pt>
                <c:pt idx="153">
                  <c:v>0</c:v>
                </c:pt>
                <c:pt idx="154">
                  <c:v>-1</c:v>
                </c:pt>
                <c:pt idx="155">
                  <c:v>-1</c:v>
                </c:pt>
                <c:pt idx="156">
                  <c:v>1</c:v>
                </c:pt>
                <c:pt idx="157">
                  <c:v>-1</c:v>
                </c:pt>
                <c:pt idx="158">
                  <c:v>-1</c:v>
                </c:pt>
                <c:pt idx="159">
                  <c:v>-1</c:v>
                </c:pt>
                <c:pt idx="160">
                  <c:v>-1</c:v>
                </c:pt>
                <c:pt idx="161">
                  <c:v>-1</c:v>
                </c:pt>
                <c:pt idx="162">
                  <c:v>-1</c:v>
                </c:pt>
                <c:pt idx="163">
                  <c:v>-1</c:v>
                </c:pt>
                <c:pt idx="164">
                  <c:v>-1</c:v>
                </c:pt>
                <c:pt idx="165">
                  <c:v>-1</c:v>
                </c:pt>
                <c:pt idx="166">
                  <c:v>2</c:v>
                </c:pt>
                <c:pt idx="167">
                  <c:v>-1</c:v>
                </c:pt>
                <c:pt idx="168">
                  <c:v>-1</c:v>
                </c:pt>
                <c:pt idx="169">
                  <c:v>1</c:v>
                </c:pt>
                <c:pt idx="170">
                  <c:v>-1</c:v>
                </c:pt>
                <c:pt idx="171">
                  <c:v>-1</c:v>
                </c:pt>
                <c:pt idx="172">
                  <c:v>-1</c:v>
                </c:pt>
                <c:pt idx="173">
                  <c:v>0</c:v>
                </c:pt>
                <c:pt idx="174">
                  <c:v>-1</c:v>
                </c:pt>
                <c:pt idx="175">
                  <c:v>-1</c:v>
                </c:pt>
                <c:pt idx="176">
                  <c:v>-1</c:v>
                </c:pt>
                <c:pt idx="177">
                  <c:v>0</c:v>
                </c:pt>
                <c:pt idx="178">
                  <c:v>-1</c:v>
                </c:pt>
                <c:pt idx="179">
                  <c:v>-1</c:v>
                </c:pt>
                <c:pt idx="180">
                  <c:v>-1</c:v>
                </c:pt>
                <c:pt idx="181">
                  <c:v>-1</c:v>
                </c:pt>
                <c:pt idx="182">
                  <c:v>-1</c:v>
                </c:pt>
                <c:pt idx="183">
                  <c:v>-1</c:v>
                </c:pt>
                <c:pt idx="184">
                  <c:v>-1</c:v>
                </c:pt>
                <c:pt idx="185">
                  <c:v>-1</c:v>
                </c:pt>
                <c:pt idx="186">
                  <c:v>-1</c:v>
                </c:pt>
                <c:pt idx="187">
                  <c:v>-1</c:v>
                </c:pt>
                <c:pt idx="188">
                  <c:v>-1</c:v>
                </c:pt>
                <c:pt idx="189">
                  <c:v>-1</c:v>
                </c:pt>
                <c:pt idx="190">
                  <c:v>-1</c:v>
                </c:pt>
                <c:pt idx="191">
                  <c:v>-1</c:v>
                </c:pt>
                <c:pt idx="192">
                  <c:v>-1</c:v>
                </c:pt>
                <c:pt idx="193">
                  <c:v>-1</c:v>
                </c:pt>
                <c:pt idx="194">
                  <c:v>-1</c:v>
                </c:pt>
                <c:pt idx="195">
                  <c:v>-1</c:v>
                </c:pt>
                <c:pt idx="196">
                  <c:v>-1</c:v>
                </c:pt>
                <c:pt idx="197">
                  <c:v>-1</c:v>
                </c:pt>
                <c:pt idx="198">
                  <c:v>-1</c:v>
                </c:pt>
                <c:pt idx="199">
                  <c:v>-1</c:v>
                </c:pt>
                <c:pt idx="200">
                  <c:v>3</c:v>
                </c:pt>
                <c:pt idx="201">
                  <c:v>-1</c:v>
                </c:pt>
                <c:pt idx="202">
                  <c:v>-1</c:v>
                </c:pt>
                <c:pt idx="203">
                  <c:v>-1</c:v>
                </c:pt>
                <c:pt idx="204">
                  <c:v>-1</c:v>
                </c:pt>
                <c:pt idx="205">
                  <c:v>-1</c:v>
                </c:pt>
                <c:pt idx="206">
                  <c:v>-1</c:v>
                </c:pt>
                <c:pt idx="207">
                  <c:v>-1</c:v>
                </c:pt>
                <c:pt idx="208">
                  <c:v>-1</c:v>
                </c:pt>
                <c:pt idx="209">
                  <c:v>-1</c:v>
                </c:pt>
                <c:pt idx="210">
                  <c:v>-1</c:v>
                </c:pt>
                <c:pt idx="211">
                  <c:v>-1</c:v>
                </c:pt>
                <c:pt idx="212">
                  <c:v>-1</c:v>
                </c:pt>
                <c:pt idx="213">
                  <c:v>-1</c:v>
                </c:pt>
                <c:pt idx="214">
                  <c:v>-1</c:v>
                </c:pt>
                <c:pt idx="215">
                  <c:v>-1</c:v>
                </c:pt>
                <c:pt idx="216">
                  <c:v>-1</c:v>
                </c:pt>
                <c:pt idx="217">
                  <c:v>-1</c:v>
                </c:pt>
                <c:pt idx="218">
                  <c:v>-1</c:v>
                </c:pt>
                <c:pt idx="219">
                  <c:v>-1</c:v>
                </c:pt>
                <c:pt idx="220">
                  <c:v>-1</c:v>
                </c:pt>
                <c:pt idx="221">
                  <c:v>-1</c:v>
                </c:pt>
                <c:pt idx="222">
                  <c:v>-1</c:v>
                </c:pt>
                <c:pt idx="223">
                  <c:v>-1</c:v>
                </c:pt>
                <c:pt idx="224">
                  <c:v>-1</c:v>
                </c:pt>
                <c:pt idx="225">
                  <c:v>-1</c:v>
                </c:pt>
                <c:pt idx="226">
                  <c:v>3</c:v>
                </c:pt>
                <c:pt idx="227">
                  <c:v>-1</c:v>
                </c:pt>
                <c:pt idx="228">
                  <c:v>-1</c:v>
                </c:pt>
                <c:pt idx="229">
                  <c:v>-1</c:v>
                </c:pt>
                <c:pt idx="230">
                  <c:v>-1</c:v>
                </c:pt>
                <c:pt idx="231">
                  <c:v>-1</c:v>
                </c:pt>
                <c:pt idx="232">
                  <c:v>-1</c:v>
                </c:pt>
                <c:pt idx="233">
                  <c:v>-1</c:v>
                </c:pt>
                <c:pt idx="234">
                  <c:v>-1</c:v>
                </c:pt>
                <c:pt idx="235">
                  <c:v>-1</c:v>
                </c:pt>
                <c:pt idx="236">
                  <c:v>-1</c:v>
                </c:pt>
                <c:pt idx="237">
                  <c:v>-1</c:v>
                </c:pt>
                <c:pt idx="238">
                  <c:v>-1</c:v>
                </c:pt>
                <c:pt idx="239">
                  <c:v>-1</c:v>
                </c:pt>
                <c:pt idx="240">
                  <c:v>-1</c:v>
                </c:pt>
                <c:pt idx="241">
                  <c:v>1</c:v>
                </c:pt>
                <c:pt idx="242">
                  <c:v>-1</c:v>
                </c:pt>
                <c:pt idx="243">
                  <c:v>4</c:v>
                </c:pt>
                <c:pt idx="244">
                  <c:v>3</c:v>
                </c:pt>
                <c:pt idx="245">
                  <c:v>-1</c:v>
                </c:pt>
                <c:pt idx="246">
                  <c:v>2</c:v>
                </c:pt>
                <c:pt idx="247">
                  <c:v>-1</c:v>
                </c:pt>
                <c:pt idx="248">
                  <c:v>-1</c:v>
                </c:pt>
                <c:pt idx="249">
                  <c:v>-1</c:v>
                </c:pt>
                <c:pt idx="250">
                  <c:v>-1</c:v>
                </c:pt>
                <c:pt idx="251">
                  <c:v>2</c:v>
                </c:pt>
                <c:pt idx="252">
                  <c:v>-1</c:v>
                </c:pt>
                <c:pt idx="253">
                  <c:v>-1</c:v>
                </c:pt>
                <c:pt idx="254">
                  <c:v>-1</c:v>
                </c:pt>
                <c:pt idx="255">
                  <c:v>-1</c:v>
                </c:pt>
                <c:pt idx="256">
                  <c:v>-1</c:v>
                </c:pt>
                <c:pt idx="257">
                  <c:v>-1</c:v>
                </c:pt>
                <c:pt idx="258">
                  <c:v>-1</c:v>
                </c:pt>
                <c:pt idx="259">
                  <c:v>-1</c:v>
                </c:pt>
                <c:pt idx="260">
                  <c:v>-1</c:v>
                </c:pt>
                <c:pt idx="261">
                  <c:v>-1</c:v>
                </c:pt>
                <c:pt idx="262">
                  <c:v>1</c:v>
                </c:pt>
                <c:pt idx="263">
                  <c:v>-1</c:v>
                </c:pt>
                <c:pt idx="264">
                  <c:v>-1</c:v>
                </c:pt>
                <c:pt idx="265">
                  <c:v>-1</c:v>
                </c:pt>
                <c:pt idx="266">
                  <c:v>-1</c:v>
                </c:pt>
                <c:pt idx="267">
                  <c:v>-1</c:v>
                </c:pt>
                <c:pt idx="268">
                  <c:v>-1</c:v>
                </c:pt>
                <c:pt idx="269">
                  <c:v>-1</c:v>
                </c:pt>
                <c:pt idx="270">
                  <c:v>-1</c:v>
                </c:pt>
                <c:pt idx="271">
                  <c:v>-1</c:v>
                </c:pt>
                <c:pt idx="272">
                  <c:v>-1</c:v>
                </c:pt>
                <c:pt idx="273">
                  <c:v>-1</c:v>
                </c:pt>
                <c:pt idx="274">
                  <c:v>-1</c:v>
                </c:pt>
                <c:pt idx="275">
                  <c:v>-1</c:v>
                </c:pt>
                <c:pt idx="276">
                  <c:v>-1</c:v>
                </c:pt>
                <c:pt idx="277">
                  <c:v>-1</c:v>
                </c:pt>
                <c:pt idx="278">
                  <c:v>-1</c:v>
                </c:pt>
                <c:pt idx="279">
                  <c:v>-1</c:v>
                </c:pt>
                <c:pt idx="280">
                  <c:v>-1</c:v>
                </c:pt>
                <c:pt idx="281">
                  <c:v>-1</c:v>
                </c:pt>
                <c:pt idx="282">
                  <c:v>-1</c:v>
                </c:pt>
                <c:pt idx="283">
                  <c:v>-1</c:v>
                </c:pt>
                <c:pt idx="284">
                  <c:v>-1</c:v>
                </c:pt>
                <c:pt idx="285">
                  <c:v>-1</c:v>
                </c:pt>
                <c:pt idx="286">
                  <c:v>-1</c:v>
                </c:pt>
                <c:pt idx="287">
                  <c:v>-1</c:v>
                </c:pt>
                <c:pt idx="288">
                  <c:v>-1</c:v>
                </c:pt>
                <c:pt idx="289">
                  <c:v>-1</c:v>
                </c:pt>
                <c:pt idx="290">
                  <c:v>-1</c:v>
                </c:pt>
                <c:pt idx="291">
                  <c:v>-1</c:v>
                </c:pt>
                <c:pt idx="292">
                  <c:v>-1</c:v>
                </c:pt>
                <c:pt idx="293">
                  <c:v>-1</c:v>
                </c:pt>
                <c:pt idx="294">
                  <c:v>-1</c:v>
                </c:pt>
                <c:pt idx="295">
                  <c:v>-1</c:v>
                </c:pt>
                <c:pt idx="296">
                  <c:v>-1</c:v>
                </c:pt>
                <c:pt idx="297">
                  <c:v>-1</c:v>
                </c:pt>
                <c:pt idx="298">
                  <c:v>-1</c:v>
                </c:pt>
                <c:pt idx="299">
                  <c:v>-1</c:v>
                </c:pt>
                <c:pt idx="300">
                  <c:v>-1</c:v>
                </c:pt>
                <c:pt idx="301">
                  <c:v>-1</c:v>
                </c:pt>
                <c:pt idx="302">
                  <c:v>-1</c:v>
                </c:pt>
                <c:pt idx="303">
                  <c:v>-1</c:v>
                </c:pt>
                <c:pt idx="304">
                  <c:v>-1</c:v>
                </c:pt>
                <c:pt idx="305">
                  <c:v>-1</c:v>
                </c:pt>
                <c:pt idx="306">
                  <c:v>2</c:v>
                </c:pt>
                <c:pt idx="307">
                  <c:v>-1</c:v>
                </c:pt>
                <c:pt idx="308">
                  <c:v>-1</c:v>
                </c:pt>
                <c:pt idx="309">
                  <c:v>-1</c:v>
                </c:pt>
                <c:pt idx="310">
                  <c:v>-1</c:v>
                </c:pt>
                <c:pt idx="311">
                  <c:v>-1</c:v>
                </c:pt>
                <c:pt idx="312">
                  <c:v>-1</c:v>
                </c:pt>
                <c:pt idx="313">
                  <c:v>-1</c:v>
                </c:pt>
                <c:pt idx="314">
                  <c:v>-1</c:v>
                </c:pt>
                <c:pt idx="315">
                  <c:v>-1</c:v>
                </c:pt>
                <c:pt idx="316">
                  <c:v>-1</c:v>
                </c:pt>
                <c:pt idx="317">
                  <c:v>-1</c:v>
                </c:pt>
                <c:pt idx="318">
                  <c:v>-1</c:v>
                </c:pt>
                <c:pt idx="319">
                  <c:v>-1</c:v>
                </c:pt>
                <c:pt idx="320">
                  <c:v>-1</c:v>
                </c:pt>
                <c:pt idx="321">
                  <c:v>-1</c:v>
                </c:pt>
                <c:pt idx="322">
                  <c:v>-1</c:v>
                </c:pt>
                <c:pt idx="323">
                  <c:v>-1</c:v>
                </c:pt>
                <c:pt idx="324">
                  <c:v>-1</c:v>
                </c:pt>
                <c:pt idx="325">
                  <c:v>-1</c:v>
                </c:pt>
                <c:pt idx="326">
                  <c:v>-1</c:v>
                </c:pt>
                <c:pt idx="327">
                  <c:v>-1</c:v>
                </c:pt>
                <c:pt idx="328">
                  <c:v>-1</c:v>
                </c:pt>
                <c:pt idx="329">
                  <c:v>-1</c:v>
                </c:pt>
                <c:pt idx="330">
                  <c:v>-1</c:v>
                </c:pt>
                <c:pt idx="331">
                  <c:v>-1</c:v>
                </c:pt>
                <c:pt idx="332">
                  <c:v>-1</c:v>
                </c:pt>
                <c:pt idx="333">
                  <c:v>-1</c:v>
                </c:pt>
                <c:pt idx="334">
                  <c:v>-1</c:v>
                </c:pt>
                <c:pt idx="335">
                  <c:v>-1</c:v>
                </c:pt>
                <c:pt idx="336">
                  <c:v>-1</c:v>
                </c:pt>
                <c:pt idx="337">
                  <c:v>-1</c:v>
                </c:pt>
                <c:pt idx="338">
                  <c:v>-1</c:v>
                </c:pt>
                <c:pt idx="339">
                  <c:v>-1</c:v>
                </c:pt>
                <c:pt idx="340">
                  <c:v>-1</c:v>
                </c:pt>
                <c:pt idx="341">
                  <c:v>-1</c:v>
                </c:pt>
                <c:pt idx="342">
                  <c:v>-1</c:v>
                </c:pt>
                <c:pt idx="343">
                  <c:v>-1</c:v>
                </c:pt>
                <c:pt idx="344">
                  <c:v>-1</c:v>
                </c:pt>
                <c:pt idx="345">
                  <c:v>-1</c:v>
                </c:pt>
                <c:pt idx="346">
                  <c:v>1</c:v>
                </c:pt>
                <c:pt idx="347">
                  <c:v>-1</c:v>
                </c:pt>
                <c:pt idx="348">
                  <c:v>-1</c:v>
                </c:pt>
                <c:pt idx="349">
                  <c:v>-1</c:v>
                </c:pt>
                <c:pt idx="350">
                  <c:v>-1</c:v>
                </c:pt>
                <c:pt idx="351">
                  <c:v>3</c:v>
                </c:pt>
                <c:pt idx="352">
                  <c:v>-1</c:v>
                </c:pt>
                <c:pt idx="353">
                  <c:v>-1</c:v>
                </c:pt>
                <c:pt idx="354">
                  <c:v>-1</c:v>
                </c:pt>
                <c:pt idx="355">
                  <c:v>-1</c:v>
                </c:pt>
                <c:pt idx="356">
                  <c:v>-1</c:v>
                </c:pt>
                <c:pt idx="357">
                  <c:v>1</c:v>
                </c:pt>
                <c:pt idx="358">
                  <c:v>-1</c:v>
                </c:pt>
                <c:pt idx="359">
                  <c:v>-1</c:v>
                </c:pt>
                <c:pt idx="360">
                  <c:v>-1</c:v>
                </c:pt>
                <c:pt idx="361">
                  <c:v>-1</c:v>
                </c:pt>
                <c:pt idx="362">
                  <c:v>-1</c:v>
                </c:pt>
                <c:pt idx="363">
                  <c:v>-1</c:v>
                </c:pt>
                <c:pt idx="364">
                  <c:v>-1</c:v>
                </c:pt>
                <c:pt idx="365">
                  <c:v>-1</c:v>
                </c:pt>
                <c:pt idx="366">
                  <c:v>-1</c:v>
                </c:pt>
                <c:pt idx="367">
                  <c:v>-1</c:v>
                </c:pt>
                <c:pt idx="368">
                  <c:v>-1</c:v>
                </c:pt>
                <c:pt idx="369">
                  <c:v>-1</c:v>
                </c:pt>
                <c:pt idx="370">
                  <c:v>-1</c:v>
                </c:pt>
                <c:pt idx="371">
                  <c:v>-1</c:v>
                </c:pt>
                <c:pt idx="372">
                  <c:v>-1</c:v>
                </c:pt>
                <c:pt idx="373">
                  <c:v>-1</c:v>
                </c:pt>
                <c:pt idx="374">
                  <c:v>-1</c:v>
                </c:pt>
                <c:pt idx="375">
                  <c:v>-1</c:v>
                </c:pt>
                <c:pt idx="376">
                  <c:v>-1</c:v>
                </c:pt>
                <c:pt idx="377">
                  <c:v>-1</c:v>
                </c:pt>
                <c:pt idx="378">
                  <c:v>-1</c:v>
                </c:pt>
                <c:pt idx="379">
                  <c:v>-1</c:v>
                </c:pt>
                <c:pt idx="380">
                  <c:v>-1</c:v>
                </c:pt>
                <c:pt idx="381">
                  <c:v>-1</c:v>
                </c:pt>
                <c:pt idx="382">
                  <c:v>-1</c:v>
                </c:pt>
                <c:pt idx="383">
                  <c:v>-1</c:v>
                </c:pt>
                <c:pt idx="384">
                  <c:v>-1</c:v>
                </c:pt>
                <c:pt idx="385">
                  <c:v>-1</c:v>
                </c:pt>
                <c:pt idx="386">
                  <c:v>-1</c:v>
                </c:pt>
                <c:pt idx="387">
                  <c:v>-1</c:v>
                </c:pt>
                <c:pt idx="388">
                  <c:v>-1</c:v>
                </c:pt>
                <c:pt idx="389">
                  <c:v>-1</c:v>
                </c:pt>
                <c:pt idx="390">
                  <c:v>-1</c:v>
                </c:pt>
                <c:pt idx="391">
                  <c:v>-1</c:v>
                </c:pt>
                <c:pt idx="392">
                  <c:v>-1</c:v>
                </c:pt>
                <c:pt idx="393">
                  <c:v>-1</c:v>
                </c:pt>
                <c:pt idx="394">
                  <c:v>-1</c:v>
                </c:pt>
                <c:pt idx="395">
                  <c:v>-1</c:v>
                </c:pt>
                <c:pt idx="396">
                  <c:v>-1</c:v>
                </c:pt>
                <c:pt idx="397">
                  <c:v>1</c:v>
                </c:pt>
                <c:pt idx="398">
                  <c:v>-1</c:v>
                </c:pt>
                <c:pt idx="399">
                  <c:v>-1</c:v>
                </c:pt>
                <c:pt idx="400">
                  <c:v>-1</c:v>
                </c:pt>
                <c:pt idx="401">
                  <c:v>-1</c:v>
                </c:pt>
                <c:pt idx="402">
                  <c:v>1</c:v>
                </c:pt>
                <c:pt idx="403">
                  <c:v>-1</c:v>
                </c:pt>
                <c:pt idx="404">
                  <c:v>-1</c:v>
                </c:pt>
                <c:pt idx="405">
                  <c:v>-1</c:v>
                </c:pt>
                <c:pt idx="406">
                  <c:v>-1</c:v>
                </c:pt>
                <c:pt idx="407">
                  <c:v>-1</c:v>
                </c:pt>
                <c:pt idx="408">
                  <c:v>-1</c:v>
                </c:pt>
                <c:pt idx="409">
                  <c:v>-1</c:v>
                </c:pt>
                <c:pt idx="410">
                  <c:v>-1</c:v>
                </c:pt>
                <c:pt idx="411">
                  <c:v>-1</c:v>
                </c:pt>
                <c:pt idx="412">
                  <c:v>-1</c:v>
                </c:pt>
                <c:pt idx="413">
                  <c:v>-1</c:v>
                </c:pt>
                <c:pt idx="414">
                  <c:v>-1</c:v>
                </c:pt>
                <c:pt idx="415">
                  <c:v>-1</c:v>
                </c:pt>
                <c:pt idx="416">
                  <c:v>-1</c:v>
                </c:pt>
                <c:pt idx="417">
                  <c:v>-1</c:v>
                </c:pt>
                <c:pt idx="418">
                  <c:v>-1</c:v>
                </c:pt>
                <c:pt idx="419">
                  <c:v>-1</c:v>
                </c:pt>
                <c:pt idx="420">
                  <c:v>-1</c:v>
                </c:pt>
                <c:pt idx="421">
                  <c:v>-1</c:v>
                </c:pt>
                <c:pt idx="422">
                  <c:v>-1</c:v>
                </c:pt>
                <c:pt idx="423">
                  <c:v>-1</c:v>
                </c:pt>
                <c:pt idx="424">
                  <c:v>-1</c:v>
                </c:pt>
                <c:pt idx="425">
                  <c:v>-1</c:v>
                </c:pt>
                <c:pt idx="426">
                  <c:v>-1</c:v>
                </c:pt>
                <c:pt idx="427">
                  <c:v>-1</c:v>
                </c:pt>
                <c:pt idx="428">
                  <c:v>-1</c:v>
                </c:pt>
                <c:pt idx="429">
                  <c:v>-1</c:v>
                </c:pt>
                <c:pt idx="430">
                  <c:v>1</c:v>
                </c:pt>
                <c:pt idx="431">
                  <c:v>-1</c:v>
                </c:pt>
                <c:pt idx="432">
                  <c:v>-1</c:v>
                </c:pt>
                <c:pt idx="433">
                  <c:v>-1</c:v>
                </c:pt>
                <c:pt idx="434">
                  <c:v>-1</c:v>
                </c:pt>
                <c:pt idx="435">
                  <c:v>-1</c:v>
                </c:pt>
                <c:pt idx="436">
                  <c:v>-1</c:v>
                </c:pt>
                <c:pt idx="437">
                  <c:v>1</c:v>
                </c:pt>
                <c:pt idx="438">
                  <c:v>-1</c:v>
                </c:pt>
                <c:pt idx="439">
                  <c:v>-1</c:v>
                </c:pt>
                <c:pt idx="440">
                  <c:v>-1</c:v>
                </c:pt>
                <c:pt idx="441">
                  <c:v>-1</c:v>
                </c:pt>
                <c:pt idx="442">
                  <c:v>-1</c:v>
                </c:pt>
                <c:pt idx="443">
                  <c:v>-1</c:v>
                </c:pt>
                <c:pt idx="444">
                  <c:v>-1</c:v>
                </c:pt>
                <c:pt idx="445">
                  <c:v>-1</c:v>
                </c:pt>
                <c:pt idx="446">
                  <c:v>-1</c:v>
                </c:pt>
                <c:pt idx="447">
                  <c:v>-1</c:v>
                </c:pt>
                <c:pt idx="448">
                  <c:v>-1</c:v>
                </c:pt>
                <c:pt idx="449">
                  <c:v>-1</c:v>
                </c:pt>
                <c:pt idx="450">
                  <c:v>-1</c:v>
                </c:pt>
                <c:pt idx="451">
                  <c:v>-1</c:v>
                </c:pt>
                <c:pt idx="452">
                  <c:v>1</c:v>
                </c:pt>
                <c:pt idx="453">
                  <c:v>-1</c:v>
                </c:pt>
                <c:pt idx="454">
                  <c:v>-1</c:v>
                </c:pt>
                <c:pt idx="455">
                  <c:v>-1</c:v>
                </c:pt>
                <c:pt idx="456">
                  <c:v>-1</c:v>
                </c:pt>
                <c:pt idx="457">
                  <c:v>-1</c:v>
                </c:pt>
                <c:pt idx="458">
                  <c:v>-1</c:v>
                </c:pt>
                <c:pt idx="459">
                  <c:v>-1</c:v>
                </c:pt>
                <c:pt idx="460">
                  <c:v>-1</c:v>
                </c:pt>
                <c:pt idx="461">
                  <c:v>-1</c:v>
                </c:pt>
                <c:pt idx="462">
                  <c:v>-1</c:v>
                </c:pt>
                <c:pt idx="463">
                  <c:v>-1</c:v>
                </c:pt>
                <c:pt idx="464">
                  <c:v>-1</c:v>
                </c:pt>
                <c:pt idx="465">
                  <c:v>-1</c:v>
                </c:pt>
                <c:pt idx="466">
                  <c:v>-1</c:v>
                </c:pt>
                <c:pt idx="467">
                  <c:v>-1</c:v>
                </c:pt>
                <c:pt idx="468">
                  <c:v>-1</c:v>
                </c:pt>
                <c:pt idx="469">
                  <c:v>-1</c:v>
                </c:pt>
                <c:pt idx="470">
                  <c:v>-1</c:v>
                </c:pt>
                <c:pt idx="471">
                  <c:v>-1</c:v>
                </c:pt>
                <c:pt idx="472">
                  <c:v>-1</c:v>
                </c:pt>
                <c:pt idx="473">
                  <c:v>-1</c:v>
                </c:pt>
                <c:pt idx="474">
                  <c:v>-1</c:v>
                </c:pt>
                <c:pt idx="475">
                  <c:v>-1</c:v>
                </c:pt>
                <c:pt idx="476">
                  <c:v>-1</c:v>
                </c:pt>
                <c:pt idx="477">
                  <c:v>-1</c:v>
                </c:pt>
                <c:pt idx="478">
                  <c:v>-1</c:v>
                </c:pt>
                <c:pt idx="479">
                  <c:v>-1</c:v>
                </c:pt>
                <c:pt idx="480">
                  <c:v>-1</c:v>
                </c:pt>
                <c:pt idx="481">
                  <c:v>-1</c:v>
                </c:pt>
                <c:pt idx="482">
                  <c:v>-1</c:v>
                </c:pt>
                <c:pt idx="483">
                  <c:v>-1</c:v>
                </c:pt>
                <c:pt idx="484">
                  <c:v>-1</c:v>
                </c:pt>
                <c:pt idx="485">
                  <c:v>-1</c:v>
                </c:pt>
                <c:pt idx="486">
                  <c:v>-1</c:v>
                </c:pt>
                <c:pt idx="487">
                  <c:v>-1</c:v>
                </c:pt>
                <c:pt idx="488">
                  <c:v>-1</c:v>
                </c:pt>
                <c:pt idx="489">
                  <c:v>-1</c:v>
                </c:pt>
                <c:pt idx="490">
                  <c:v>-1</c:v>
                </c:pt>
                <c:pt idx="491">
                  <c:v>-1</c:v>
                </c:pt>
                <c:pt idx="492">
                  <c:v>-1</c:v>
                </c:pt>
                <c:pt idx="493">
                  <c:v>-1</c:v>
                </c:pt>
                <c:pt idx="494">
                  <c:v>-1</c:v>
                </c:pt>
                <c:pt idx="495">
                  <c:v>-1</c:v>
                </c:pt>
                <c:pt idx="496">
                  <c:v>-1</c:v>
                </c:pt>
                <c:pt idx="497">
                  <c:v>-1</c:v>
                </c:pt>
                <c:pt idx="498">
                  <c:v>1</c:v>
                </c:pt>
                <c:pt idx="499">
                  <c:v>-1</c:v>
                </c:pt>
                <c:pt idx="500">
                  <c:v>-1</c:v>
                </c:pt>
                <c:pt idx="501">
                  <c:v>-1</c:v>
                </c:pt>
                <c:pt idx="502">
                  <c:v>-1</c:v>
                </c:pt>
                <c:pt idx="503">
                  <c:v>-1</c:v>
                </c:pt>
                <c:pt idx="504">
                  <c:v>-1</c:v>
                </c:pt>
                <c:pt idx="505">
                  <c:v>-1</c:v>
                </c:pt>
                <c:pt idx="506">
                  <c:v>-1</c:v>
                </c:pt>
                <c:pt idx="507">
                  <c:v>-1</c:v>
                </c:pt>
                <c:pt idx="508">
                  <c:v>-1</c:v>
                </c:pt>
                <c:pt idx="509">
                  <c:v>-1</c:v>
                </c:pt>
                <c:pt idx="510">
                  <c:v>-1</c:v>
                </c:pt>
                <c:pt idx="511">
                  <c:v>-1</c:v>
                </c:pt>
                <c:pt idx="512">
                  <c:v>-1</c:v>
                </c:pt>
                <c:pt idx="513">
                  <c:v>-1</c:v>
                </c:pt>
                <c:pt idx="514">
                  <c:v>-1</c:v>
                </c:pt>
                <c:pt idx="515">
                  <c:v>-1</c:v>
                </c:pt>
                <c:pt idx="516">
                  <c:v>-1</c:v>
                </c:pt>
                <c:pt idx="517">
                  <c:v>-1</c:v>
                </c:pt>
                <c:pt idx="518">
                  <c:v>-1</c:v>
                </c:pt>
                <c:pt idx="519">
                  <c:v>-1</c:v>
                </c:pt>
                <c:pt idx="520">
                  <c:v>-1</c:v>
                </c:pt>
                <c:pt idx="521">
                  <c:v>-1</c:v>
                </c:pt>
                <c:pt idx="522">
                  <c:v>-1</c:v>
                </c:pt>
                <c:pt idx="523">
                  <c:v>-1</c:v>
                </c:pt>
                <c:pt idx="524">
                  <c:v>-1</c:v>
                </c:pt>
                <c:pt idx="525">
                  <c:v>-1</c:v>
                </c:pt>
                <c:pt idx="526">
                  <c:v>-1</c:v>
                </c:pt>
                <c:pt idx="527">
                  <c:v>-1</c:v>
                </c:pt>
                <c:pt idx="528">
                  <c:v>-1</c:v>
                </c:pt>
                <c:pt idx="529">
                  <c:v>-1</c:v>
                </c:pt>
                <c:pt idx="530">
                  <c:v>-1</c:v>
                </c:pt>
                <c:pt idx="531">
                  <c:v>-1</c:v>
                </c:pt>
                <c:pt idx="532">
                  <c:v>-1</c:v>
                </c:pt>
                <c:pt idx="533">
                  <c:v>-1</c:v>
                </c:pt>
                <c:pt idx="534">
                  <c:v>-1</c:v>
                </c:pt>
                <c:pt idx="535">
                  <c:v>-1</c:v>
                </c:pt>
                <c:pt idx="536">
                  <c:v>-1</c:v>
                </c:pt>
                <c:pt idx="537">
                  <c:v>-1</c:v>
                </c:pt>
                <c:pt idx="538">
                  <c:v>-1</c:v>
                </c:pt>
                <c:pt idx="539">
                  <c:v>-1</c:v>
                </c:pt>
                <c:pt idx="540">
                  <c:v>3</c:v>
                </c:pt>
                <c:pt idx="541">
                  <c:v>-1</c:v>
                </c:pt>
                <c:pt idx="542">
                  <c:v>-1</c:v>
                </c:pt>
                <c:pt idx="543">
                  <c:v>3</c:v>
                </c:pt>
                <c:pt idx="544">
                  <c:v>-1</c:v>
                </c:pt>
                <c:pt idx="545">
                  <c:v>-1</c:v>
                </c:pt>
                <c:pt idx="546">
                  <c:v>-1</c:v>
                </c:pt>
                <c:pt idx="547">
                  <c:v>-1</c:v>
                </c:pt>
                <c:pt idx="548">
                  <c:v>3</c:v>
                </c:pt>
                <c:pt idx="549">
                  <c:v>-1</c:v>
                </c:pt>
                <c:pt idx="550">
                  <c:v>-1</c:v>
                </c:pt>
                <c:pt idx="551">
                  <c:v>-1</c:v>
                </c:pt>
                <c:pt idx="552">
                  <c:v>-1</c:v>
                </c:pt>
                <c:pt idx="553">
                  <c:v>-1</c:v>
                </c:pt>
                <c:pt idx="554">
                  <c:v>-1</c:v>
                </c:pt>
                <c:pt idx="555">
                  <c:v>-1</c:v>
                </c:pt>
                <c:pt idx="556">
                  <c:v>-1</c:v>
                </c:pt>
                <c:pt idx="557">
                  <c:v>-1</c:v>
                </c:pt>
                <c:pt idx="558">
                  <c:v>-1</c:v>
                </c:pt>
                <c:pt idx="559">
                  <c:v>-1</c:v>
                </c:pt>
                <c:pt idx="560">
                  <c:v>-1</c:v>
                </c:pt>
                <c:pt idx="561">
                  <c:v>-1</c:v>
                </c:pt>
                <c:pt idx="562">
                  <c:v>-1</c:v>
                </c:pt>
                <c:pt idx="563">
                  <c:v>-1</c:v>
                </c:pt>
                <c:pt idx="564">
                  <c:v>-1</c:v>
                </c:pt>
                <c:pt idx="565">
                  <c:v>-1</c:v>
                </c:pt>
                <c:pt idx="566">
                  <c:v>-1</c:v>
                </c:pt>
                <c:pt idx="567">
                  <c:v>0</c:v>
                </c:pt>
                <c:pt idx="568">
                  <c:v>-1</c:v>
                </c:pt>
                <c:pt idx="569">
                  <c:v>-1</c:v>
                </c:pt>
                <c:pt idx="570">
                  <c:v>-1</c:v>
                </c:pt>
                <c:pt idx="571">
                  <c:v>-1</c:v>
                </c:pt>
                <c:pt idx="572">
                  <c:v>-1</c:v>
                </c:pt>
                <c:pt idx="573">
                  <c:v>-1</c:v>
                </c:pt>
                <c:pt idx="574">
                  <c:v>-1</c:v>
                </c:pt>
                <c:pt idx="575">
                  <c:v>-1</c:v>
                </c:pt>
                <c:pt idx="576">
                  <c:v>-1</c:v>
                </c:pt>
                <c:pt idx="577">
                  <c:v>-1</c:v>
                </c:pt>
                <c:pt idx="578">
                  <c:v>-1</c:v>
                </c:pt>
                <c:pt idx="579">
                  <c:v>-1</c:v>
                </c:pt>
                <c:pt idx="580">
                  <c:v>-1</c:v>
                </c:pt>
                <c:pt idx="581">
                  <c:v>-1</c:v>
                </c:pt>
                <c:pt idx="582">
                  <c:v>-1</c:v>
                </c:pt>
                <c:pt idx="583">
                  <c:v>-1</c:v>
                </c:pt>
                <c:pt idx="584">
                  <c:v>-1</c:v>
                </c:pt>
                <c:pt idx="585">
                  <c:v>-1</c:v>
                </c:pt>
                <c:pt idx="586">
                  <c:v>-1</c:v>
                </c:pt>
                <c:pt idx="587">
                  <c:v>-1</c:v>
                </c:pt>
                <c:pt idx="588">
                  <c:v>-1</c:v>
                </c:pt>
                <c:pt idx="589">
                  <c:v>-1</c:v>
                </c:pt>
                <c:pt idx="590">
                  <c:v>-1</c:v>
                </c:pt>
                <c:pt idx="591">
                  <c:v>-1</c:v>
                </c:pt>
                <c:pt idx="592">
                  <c:v>-1</c:v>
                </c:pt>
                <c:pt idx="593">
                  <c:v>-1</c:v>
                </c:pt>
                <c:pt idx="594">
                  <c:v>-1</c:v>
                </c:pt>
                <c:pt idx="595">
                  <c:v>-1</c:v>
                </c:pt>
                <c:pt idx="596">
                  <c:v>-1</c:v>
                </c:pt>
                <c:pt idx="597">
                  <c:v>-1</c:v>
                </c:pt>
                <c:pt idx="598">
                  <c:v>-1</c:v>
                </c:pt>
                <c:pt idx="599">
                  <c:v>3</c:v>
                </c:pt>
                <c:pt idx="600">
                  <c:v>-1</c:v>
                </c:pt>
                <c:pt idx="601">
                  <c:v>-1</c:v>
                </c:pt>
                <c:pt idx="602">
                  <c:v>-1</c:v>
                </c:pt>
                <c:pt idx="603">
                  <c:v>-1</c:v>
                </c:pt>
                <c:pt idx="604">
                  <c:v>3</c:v>
                </c:pt>
                <c:pt idx="605">
                  <c:v>-1</c:v>
                </c:pt>
                <c:pt idx="606">
                  <c:v>-1</c:v>
                </c:pt>
                <c:pt idx="607">
                  <c:v>-1</c:v>
                </c:pt>
                <c:pt idx="608">
                  <c:v>-1</c:v>
                </c:pt>
                <c:pt idx="609">
                  <c:v>-1</c:v>
                </c:pt>
                <c:pt idx="610">
                  <c:v>-1</c:v>
                </c:pt>
                <c:pt idx="611">
                  <c:v>-1</c:v>
                </c:pt>
                <c:pt idx="612">
                  <c:v>-1</c:v>
                </c:pt>
                <c:pt idx="613">
                  <c:v>0</c:v>
                </c:pt>
                <c:pt idx="614">
                  <c:v>-1</c:v>
                </c:pt>
                <c:pt idx="615">
                  <c:v>3</c:v>
                </c:pt>
                <c:pt idx="616">
                  <c:v>-1</c:v>
                </c:pt>
                <c:pt idx="617">
                  <c:v>-1</c:v>
                </c:pt>
                <c:pt idx="618">
                  <c:v>-1</c:v>
                </c:pt>
                <c:pt idx="619">
                  <c:v>-1</c:v>
                </c:pt>
                <c:pt idx="620">
                  <c:v>-1</c:v>
                </c:pt>
                <c:pt idx="621">
                  <c:v>-1</c:v>
                </c:pt>
                <c:pt idx="622">
                  <c:v>-1</c:v>
                </c:pt>
                <c:pt idx="623">
                  <c:v>-1</c:v>
                </c:pt>
                <c:pt idx="624">
                  <c:v>-1</c:v>
                </c:pt>
                <c:pt idx="625">
                  <c:v>-1</c:v>
                </c:pt>
                <c:pt idx="626">
                  <c:v>2</c:v>
                </c:pt>
                <c:pt idx="627">
                  <c:v>-1</c:v>
                </c:pt>
                <c:pt idx="628">
                  <c:v>-1</c:v>
                </c:pt>
                <c:pt idx="629">
                  <c:v>-1</c:v>
                </c:pt>
                <c:pt idx="630">
                  <c:v>-1</c:v>
                </c:pt>
                <c:pt idx="631">
                  <c:v>-1</c:v>
                </c:pt>
                <c:pt idx="632">
                  <c:v>-1</c:v>
                </c:pt>
                <c:pt idx="633">
                  <c:v>-1</c:v>
                </c:pt>
                <c:pt idx="634">
                  <c:v>-1</c:v>
                </c:pt>
                <c:pt idx="635">
                  <c:v>-1</c:v>
                </c:pt>
                <c:pt idx="636">
                  <c:v>3</c:v>
                </c:pt>
                <c:pt idx="637">
                  <c:v>-1</c:v>
                </c:pt>
                <c:pt idx="638">
                  <c:v>-1</c:v>
                </c:pt>
                <c:pt idx="639">
                  <c:v>-1</c:v>
                </c:pt>
                <c:pt idx="640">
                  <c:v>-1</c:v>
                </c:pt>
                <c:pt idx="641">
                  <c:v>-1</c:v>
                </c:pt>
                <c:pt idx="642">
                  <c:v>-1</c:v>
                </c:pt>
                <c:pt idx="643">
                  <c:v>-1</c:v>
                </c:pt>
                <c:pt idx="644">
                  <c:v>-1</c:v>
                </c:pt>
                <c:pt idx="645">
                  <c:v>-1</c:v>
                </c:pt>
                <c:pt idx="646">
                  <c:v>3</c:v>
                </c:pt>
                <c:pt idx="647">
                  <c:v>-1</c:v>
                </c:pt>
                <c:pt idx="648">
                  <c:v>-1</c:v>
                </c:pt>
                <c:pt idx="649">
                  <c:v>-1</c:v>
                </c:pt>
                <c:pt idx="650">
                  <c:v>-1</c:v>
                </c:pt>
                <c:pt idx="651">
                  <c:v>-1</c:v>
                </c:pt>
                <c:pt idx="652">
                  <c:v>-1</c:v>
                </c:pt>
                <c:pt idx="653">
                  <c:v>-1</c:v>
                </c:pt>
                <c:pt idx="654">
                  <c:v>-1</c:v>
                </c:pt>
                <c:pt idx="655">
                  <c:v>-1</c:v>
                </c:pt>
                <c:pt idx="656">
                  <c:v>-1</c:v>
                </c:pt>
                <c:pt idx="657">
                  <c:v>-1</c:v>
                </c:pt>
                <c:pt idx="658">
                  <c:v>-1</c:v>
                </c:pt>
                <c:pt idx="659">
                  <c:v>-1</c:v>
                </c:pt>
                <c:pt idx="660">
                  <c:v>-1</c:v>
                </c:pt>
                <c:pt idx="661">
                  <c:v>-1</c:v>
                </c:pt>
                <c:pt idx="662">
                  <c:v>-1</c:v>
                </c:pt>
                <c:pt idx="663">
                  <c:v>-1</c:v>
                </c:pt>
                <c:pt idx="664">
                  <c:v>-1</c:v>
                </c:pt>
                <c:pt idx="665">
                  <c:v>-1</c:v>
                </c:pt>
                <c:pt idx="666">
                  <c:v>-1</c:v>
                </c:pt>
                <c:pt idx="667">
                  <c:v>-1</c:v>
                </c:pt>
                <c:pt idx="668">
                  <c:v>-1</c:v>
                </c:pt>
                <c:pt idx="669">
                  <c:v>-1</c:v>
                </c:pt>
                <c:pt idx="670">
                  <c:v>-1</c:v>
                </c:pt>
                <c:pt idx="671">
                  <c:v>-1</c:v>
                </c:pt>
                <c:pt idx="672">
                  <c:v>-1</c:v>
                </c:pt>
                <c:pt idx="673">
                  <c:v>-1</c:v>
                </c:pt>
                <c:pt idx="674">
                  <c:v>-1</c:v>
                </c:pt>
                <c:pt idx="675">
                  <c:v>-1</c:v>
                </c:pt>
                <c:pt idx="676">
                  <c:v>3</c:v>
                </c:pt>
                <c:pt idx="677">
                  <c:v>-1</c:v>
                </c:pt>
                <c:pt idx="678">
                  <c:v>3</c:v>
                </c:pt>
                <c:pt idx="679">
                  <c:v>-1</c:v>
                </c:pt>
                <c:pt idx="680">
                  <c:v>-1</c:v>
                </c:pt>
                <c:pt idx="681">
                  <c:v>-1</c:v>
                </c:pt>
                <c:pt idx="682">
                  <c:v>-1</c:v>
                </c:pt>
                <c:pt idx="683">
                  <c:v>-1</c:v>
                </c:pt>
                <c:pt idx="684">
                  <c:v>1</c:v>
                </c:pt>
                <c:pt idx="685">
                  <c:v>-1</c:v>
                </c:pt>
                <c:pt idx="686">
                  <c:v>-1</c:v>
                </c:pt>
                <c:pt idx="687">
                  <c:v>-1</c:v>
                </c:pt>
                <c:pt idx="688">
                  <c:v>-1</c:v>
                </c:pt>
                <c:pt idx="689">
                  <c:v>-1</c:v>
                </c:pt>
                <c:pt idx="690">
                  <c:v>-1</c:v>
                </c:pt>
                <c:pt idx="691">
                  <c:v>-1</c:v>
                </c:pt>
                <c:pt idx="692">
                  <c:v>-1</c:v>
                </c:pt>
                <c:pt idx="693">
                  <c:v>-1</c:v>
                </c:pt>
                <c:pt idx="694">
                  <c:v>-1</c:v>
                </c:pt>
                <c:pt idx="695">
                  <c:v>-1</c:v>
                </c:pt>
                <c:pt idx="696">
                  <c:v>-1</c:v>
                </c:pt>
                <c:pt idx="697">
                  <c:v>-1</c:v>
                </c:pt>
                <c:pt idx="698">
                  <c:v>-1</c:v>
                </c:pt>
                <c:pt idx="699">
                  <c:v>-1</c:v>
                </c:pt>
                <c:pt idx="700">
                  <c:v>-1</c:v>
                </c:pt>
                <c:pt idx="701">
                  <c:v>-1</c:v>
                </c:pt>
                <c:pt idx="702">
                  <c:v>-1</c:v>
                </c:pt>
                <c:pt idx="703">
                  <c:v>-1</c:v>
                </c:pt>
                <c:pt idx="704">
                  <c:v>-1</c:v>
                </c:pt>
                <c:pt idx="705">
                  <c:v>-1</c:v>
                </c:pt>
                <c:pt idx="706">
                  <c:v>3</c:v>
                </c:pt>
                <c:pt idx="707">
                  <c:v>-1</c:v>
                </c:pt>
                <c:pt idx="708">
                  <c:v>-1</c:v>
                </c:pt>
                <c:pt idx="709">
                  <c:v>-1</c:v>
                </c:pt>
                <c:pt idx="710">
                  <c:v>3</c:v>
                </c:pt>
                <c:pt idx="711">
                  <c:v>-1</c:v>
                </c:pt>
                <c:pt idx="712">
                  <c:v>2</c:v>
                </c:pt>
                <c:pt idx="713">
                  <c:v>3</c:v>
                </c:pt>
                <c:pt idx="714">
                  <c:v>0</c:v>
                </c:pt>
                <c:pt idx="715">
                  <c:v>-1</c:v>
                </c:pt>
                <c:pt idx="716">
                  <c:v>-1</c:v>
                </c:pt>
                <c:pt idx="717">
                  <c:v>-1</c:v>
                </c:pt>
                <c:pt idx="718">
                  <c:v>-1</c:v>
                </c:pt>
                <c:pt idx="719">
                  <c:v>-1</c:v>
                </c:pt>
                <c:pt idx="720">
                  <c:v>-1</c:v>
                </c:pt>
                <c:pt idx="721">
                  <c:v>-1</c:v>
                </c:pt>
                <c:pt idx="722">
                  <c:v>3</c:v>
                </c:pt>
                <c:pt idx="723">
                  <c:v>-1</c:v>
                </c:pt>
                <c:pt idx="724">
                  <c:v>-1</c:v>
                </c:pt>
                <c:pt idx="725">
                  <c:v>-1</c:v>
                </c:pt>
                <c:pt idx="726">
                  <c:v>-1</c:v>
                </c:pt>
                <c:pt idx="727">
                  <c:v>-1</c:v>
                </c:pt>
                <c:pt idx="728">
                  <c:v>-1</c:v>
                </c:pt>
                <c:pt idx="729">
                  <c:v>3</c:v>
                </c:pt>
                <c:pt idx="730">
                  <c:v>-1</c:v>
                </c:pt>
                <c:pt idx="731">
                  <c:v>-1</c:v>
                </c:pt>
                <c:pt idx="732">
                  <c:v>-1</c:v>
                </c:pt>
                <c:pt idx="733">
                  <c:v>-1</c:v>
                </c:pt>
                <c:pt idx="734">
                  <c:v>-1</c:v>
                </c:pt>
                <c:pt idx="735">
                  <c:v>-1</c:v>
                </c:pt>
                <c:pt idx="736">
                  <c:v>-1</c:v>
                </c:pt>
                <c:pt idx="737">
                  <c:v>-1</c:v>
                </c:pt>
                <c:pt idx="738">
                  <c:v>-1</c:v>
                </c:pt>
                <c:pt idx="739">
                  <c:v>-1</c:v>
                </c:pt>
                <c:pt idx="740">
                  <c:v>-1</c:v>
                </c:pt>
                <c:pt idx="741">
                  <c:v>-1</c:v>
                </c:pt>
                <c:pt idx="742">
                  <c:v>-1</c:v>
                </c:pt>
                <c:pt idx="743">
                  <c:v>-1</c:v>
                </c:pt>
                <c:pt idx="744">
                  <c:v>-1</c:v>
                </c:pt>
                <c:pt idx="745">
                  <c:v>3</c:v>
                </c:pt>
                <c:pt idx="746">
                  <c:v>-1</c:v>
                </c:pt>
                <c:pt idx="747">
                  <c:v>-1</c:v>
                </c:pt>
                <c:pt idx="748">
                  <c:v>-1</c:v>
                </c:pt>
                <c:pt idx="749">
                  <c:v>-1</c:v>
                </c:pt>
                <c:pt idx="750">
                  <c:v>-1</c:v>
                </c:pt>
                <c:pt idx="751">
                  <c:v>-1</c:v>
                </c:pt>
                <c:pt idx="752">
                  <c:v>-1</c:v>
                </c:pt>
                <c:pt idx="753">
                  <c:v>-1</c:v>
                </c:pt>
                <c:pt idx="754">
                  <c:v>-1</c:v>
                </c:pt>
                <c:pt idx="755">
                  <c:v>-1</c:v>
                </c:pt>
                <c:pt idx="756">
                  <c:v>-1</c:v>
                </c:pt>
                <c:pt idx="757">
                  <c:v>-1</c:v>
                </c:pt>
                <c:pt idx="758">
                  <c:v>-1</c:v>
                </c:pt>
                <c:pt idx="759">
                  <c:v>-1</c:v>
                </c:pt>
                <c:pt idx="760">
                  <c:v>-1</c:v>
                </c:pt>
                <c:pt idx="761">
                  <c:v>-1</c:v>
                </c:pt>
                <c:pt idx="762">
                  <c:v>-1</c:v>
                </c:pt>
                <c:pt idx="763">
                  <c:v>-1</c:v>
                </c:pt>
                <c:pt idx="764">
                  <c:v>-1</c:v>
                </c:pt>
                <c:pt idx="765">
                  <c:v>-1</c:v>
                </c:pt>
                <c:pt idx="766">
                  <c:v>-1</c:v>
                </c:pt>
                <c:pt idx="767">
                  <c:v>-1</c:v>
                </c:pt>
                <c:pt idx="768">
                  <c:v>-1</c:v>
                </c:pt>
                <c:pt idx="769">
                  <c:v>-1</c:v>
                </c:pt>
                <c:pt idx="770">
                  <c:v>-1</c:v>
                </c:pt>
                <c:pt idx="771">
                  <c:v>-1</c:v>
                </c:pt>
                <c:pt idx="772">
                  <c:v>-1</c:v>
                </c:pt>
                <c:pt idx="773">
                  <c:v>-1</c:v>
                </c:pt>
                <c:pt idx="774">
                  <c:v>-1</c:v>
                </c:pt>
                <c:pt idx="775">
                  <c:v>-1</c:v>
                </c:pt>
                <c:pt idx="776">
                  <c:v>-1</c:v>
                </c:pt>
                <c:pt idx="777">
                  <c:v>-1</c:v>
                </c:pt>
                <c:pt idx="778">
                  <c:v>-1</c:v>
                </c:pt>
                <c:pt idx="779">
                  <c:v>-1</c:v>
                </c:pt>
                <c:pt idx="780">
                  <c:v>-1</c:v>
                </c:pt>
                <c:pt idx="781">
                  <c:v>-1</c:v>
                </c:pt>
                <c:pt idx="782">
                  <c:v>1</c:v>
                </c:pt>
                <c:pt idx="783">
                  <c:v>-1</c:v>
                </c:pt>
                <c:pt idx="784">
                  <c:v>-1</c:v>
                </c:pt>
                <c:pt idx="785">
                  <c:v>-1</c:v>
                </c:pt>
                <c:pt idx="786">
                  <c:v>-1</c:v>
                </c:pt>
                <c:pt idx="787">
                  <c:v>-1</c:v>
                </c:pt>
                <c:pt idx="788">
                  <c:v>-1</c:v>
                </c:pt>
                <c:pt idx="789">
                  <c:v>-1</c:v>
                </c:pt>
                <c:pt idx="790">
                  <c:v>-1</c:v>
                </c:pt>
                <c:pt idx="791">
                  <c:v>-1</c:v>
                </c:pt>
                <c:pt idx="792">
                  <c:v>-1</c:v>
                </c:pt>
                <c:pt idx="793">
                  <c:v>-1</c:v>
                </c:pt>
                <c:pt idx="794">
                  <c:v>-1</c:v>
                </c:pt>
                <c:pt idx="795">
                  <c:v>-1</c:v>
                </c:pt>
                <c:pt idx="796">
                  <c:v>3</c:v>
                </c:pt>
                <c:pt idx="797">
                  <c:v>-1</c:v>
                </c:pt>
                <c:pt idx="798">
                  <c:v>-1</c:v>
                </c:pt>
                <c:pt idx="799">
                  <c:v>-1</c:v>
                </c:pt>
                <c:pt idx="800">
                  <c:v>-1</c:v>
                </c:pt>
                <c:pt idx="801">
                  <c:v>2</c:v>
                </c:pt>
                <c:pt idx="802">
                  <c:v>-1</c:v>
                </c:pt>
                <c:pt idx="803">
                  <c:v>-1</c:v>
                </c:pt>
                <c:pt idx="804">
                  <c:v>-1</c:v>
                </c:pt>
                <c:pt idx="805">
                  <c:v>3</c:v>
                </c:pt>
                <c:pt idx="806">
                  <c:v>-1</c:v>
                </c:pt>
                <c:pt idx="807">
                  <c:v>-1</c:v>
                </c:pt>
                <c:pt idx="808">
                  <c:v>3</c:v>
                </c:pt>
                <c:pt idx="809">
                  <c:v>-1</c:v>
                </c:pt>
                <c:pt idx="810">
                  <c:v>0</c:v>
                </c:pt>
                <c:pt idx="811">
                  <c:v>-1</c:v>
                </c:pt>
                <c:pt idx="812">
                  <c:v>-1</c:v>
                </c:pt>
                <c:pt idx="813">
                  <c:v>-1</c:v>
                </c:pt>
                <c:pt idx="814">
                  <c:v>-1</c:v>
                </c:pt>
                <c:pt idx="815">
                  <c:v>-1</c:v>
                </c:pt>
                <c:pt idx="816">
                  <c:v>-1</c:v>
                </c:pt>
                <c:pt idx="817">
                  <c:v>-1</c:v>
                </c:pt>
                <c:pt idx="818">
                  <c:v>-1</c:v>
                </c:pt>
                <c:pt idx="819">
                  <c:v>-1</c:v>
                </c:pt>
                <c:pt idx="820">
                  <c:v>-1</c:v>
                </c:pt>
                <c:pt idx="821">
                  <c:v>-1</c:v>
                </c:pt>
                <c:pt idx="822">
                  <c:v>-1</c:v>
                </c:pt>
                <c:pt idx="823">
                  <c:v>1</c:v>
                </c:pt>
                <c:pt idx="824">
                  <c:v>-1</c:v>
                </c:pt>
                <c:pt idx="825">
                  <c:v>-1</c:v>
                </c:pt>
                <c:pt idx="826">
                  <c:v>-1</c:v>
                </c:pt>
                <c:pt idx="827">
                  <c:v>-1</c:v>
                </c:pt>
                <c:pt idx="828">
                  <c:v>-1</c:v>
                </c:pt>
                <c:pt idx="829">
                  <c:v>-1</c:v>
                </c:pt>
                <c:pt idx="830">
                  <c:v>-1</c:v>
                </c:pt>
                <c:pt idx="831">
                  <c:v>-1</c:v>
                </c:pt>
                <c:pt idx="832">
                  <c:v>-1</c:v>
                </c:pt>
                <c:pt idx="833">
                  <c:v>-1</c:v>
                </c:pt>
                <c:pt idx="834">
                  <c:v>-1</c:v>
                </c:pt>
                <c:pt idx="835">
                  <c:v>-1</c:v>
                </c:pt>
                <c:pt idx="836">
                  <c:v>-1</c:v>
                </c:pt>
                <c:pt idx="837">
                  <c:v>-1</c:v>
                </c:pt>
                <c:pt idx="838">
                  <c:v>2</c:v>
                </c:pt>
                <c:pt idx="839">
                  <c:v>-1</c:v>
                </c:pt>
                <c:pt idx="840">
                  <c:v>3</c:v>
                </c:pt>
                <c:pt idx="841">
                  <c:v>0</c:v>
                </c:pt>
                <c:pt idx="842">
                  <c:v>-1</c:v>
                </c:pt>
                <c:pt idx="843">
                  <c:v>-1</c:v>
                </c:pt>
                <c:pt idx="844">
                  <c:v>-1</c:v>
                </c:pt>
                <c:pt idx="845">
                  <c:v>4</c:v>
                </c:pt>
                <c:pt idx="846">
                  <c:v>-1</c:v>
                </c:pt>
                <c:pt idx="847">
                  <c:v>-1</c:v>
                </c:pt>
                <c:pt idx="848">
                  <c:v>4</c:v>
                </c:pt>
                <c:pt idx="849">
                  <c:v>-1</c:v>
                </c:pt>
                <c:pt idx="850">
                  <c:v>-1</c:v>
                </c:pt>
                <c:pt idx="851">
                  <c:v>-1</c:v>
                </c:pt>
                <c:pt idx="852">
                  <c:v>-1</c:v>
                </c:pt>
                <c:pt idx="853">
                  <c:v>-1</c:v>
                </c:pt>
                <c:pt idx="854">
                  <c:v>-1</c:v>
                </c:pt>
                <c:pt idx="855">
                  <c:v>-1</c:v>
                </c:pt>
                <c:pt idx="856">
                  <c:v>-1</c:v>
                </c:pt>
                <c:pt idx="857">
                  <c:v>4</c:v>
                </c:pt>
                <c:pt idx="858">
                  <c:v>-1</c:v>
                </c:pt>
                <c:pt idx="859">
                  <c:v>-1</c:v>
                </c:pt>
                <c:pt idx="860">
                  <c:v>-1</c:v>
                </c:pt>
                <c:pt idx="861">
                  <c:v>2</c:v>
                </c:pt>
                <c:pt idx="862">
                  <c:v>-1</c:v>
                </c:pt>
                <c:pt idx="863">
                  <c:v>-1</c:v>
                </c:pt>
                <c:pt idx="864">
                  <c:v>-1</c:v>
                </c:pt>
                <c:pt idx="865">
                  <c:v>-1</c:v>
                </c:pt>
                <c:pt idx="866">
                  <c:v>-1</c:v>
                </c:pt>
                <c:pt idx="867">
                  <c:v>-1</c:v>
                </c:pt>
                <c:pt idx="868">
                  <c:v>-1</c:v>
                </c:pt>
                <c:pt idx="869">
                  <c:v>3</c:v>
                </c:pt>
                <c:pt idx="870">
                  <c:v>-1</c:v>
                </c:pt>
                <c:pt idx="871">
                  <c:v>-1</c:v>
                </c:pt>
                <c:pt idx="872">
                  <c:v>-1</c:v>
                </c:pt>
                <c:pt idx="873">
                  <c:v>1</c:v>
                </c:pt>
                <c:pt idx="874">
                  <c:v>-1</c:v>
                </c:pt>
                <c:pt idx="875">
                  <c:v>-1</c:v>
                </c:pt>
                <c:pt idx="876">
                  <c:v>-1</c:v>
                </c:pt>
                <c:pt idx="877">
                  <c:v>-1</c:v>
                </c:pt>
                <c:pt idx="878">
                  <c:v>-1</c:v>
                </c:pt>
                <c:pt idx="879">
                  <c:v>2</c:v>
                </c:pt>
                <c:pt idx="880">
                  <c:v>-1</c:v>
                </c:pt>
                <c:pt idx="881">
                  <c:v>-1</c:v>
                </c:pt>
                <c:pt idx="882">
                  <c:v>-1</c:v>
                </c:pt>
                <c:pt idx="883">
                  <c:v>-1</c:v>
                </c:pt>
                <c:pt idx="884">
                  <c:v>-1</c:v>
                </c:pt>
                <c:pt idx="885">
                  <c:v>-1</c:v>
                </c:pt>
                <c:pt idx="886">
                  <c:v>-1</c:v>
                </c:pt>
                <c:pt idx="887">
                  <c:v>-1</c:v>
                </c:pt>
                <c:pt idx="888">
                  <c:v>-1</c:v>
                </c:pt>
                <c:pt idx="889">
                  <c:v>3</c:v>
                </c:pt>
                <c:pt idx="890">
                  <c:v>-1</c:v>
                </c:pt>
                <c:pt idx="891">
                  <c:v>-1</c:v>
                </c:pt>
                <c:pt idx="892">
                  <c:v>-1</c:v>
                </c:pt>
                <c:pt idx="893">
                  <c:v>-1</c:v>
                </c:pt>
                <c:pt idx="894">
                  <c:v>-1</c:v>
                </c:pt>
                <c:pt idx="895">
                  <c:v>-1</c:v>
                </c:pt>
                <c:pt idx="896">
                  <c:v>-1</c:v>
                </c:pt>
                <c:pt idx="897">
                  <c:v>-1</c:v>
                </c:pt>
                <c:pt idx="898">
                  <c:v>-1</c:v>
                </c:pt>
                <c:pt idx="899">
                  <c:v>-1</c:v>
                </c:pt>
                <c:pt idx="900">
                  <c:v>-1</c:v>
                </c:pt>
                <c:pt idx="901">
                  <c:v>-1</c:v>
                </c:pt>
                <c:pt idx="902">
                  <c:v>-1</c:v>
                </c:pt>
                <c:pt idx="903">
                  <c:v>-1</c:v>
                </c:pt>
                <c:pt idx="904">
                  <c:v>-1</c:v>
                </c:pt>
                <c:pt idx="905">
                  <c:v>3</c:v>
                </c:pt>
                <c:pt idx="906">
                  <c:v>-1</c:v>
                </c:pt>
                <c:pt idx="907">
                  <c:v>-1</c:v>
                </c:pt>
                <c:pt idx="908">
                  <c:v>-1</c:v>
                </c:pt>
                <c:pt idx="909">
                  <c:v>-1</c:v>
                </c:pt>
                <c:pt idx="910">
                  <c:v>-1</c:v>
                </c:pt>
                <c:pt idx="911">
                  <c:v>-1</c:v>
                </c:pt>
                <c:pt idx="912">
                  <c:v>-1</c:v>
                </c:pt>
                <c:pt idx="913">
                  <c:v>-1</c:v>
                </c:pt>
                <c:pt idx="914">
                  <c:v>-1</c:v>
                </c:pt>
                <c:pt idx="915">
                  <c:v>-1</c:v>
                </c:pt>
                <c:pt idx="916">
                  <c:v>-1</c:v>
                </c:pt>
                <c:pt idx="917">
                  <c:v>-1</c:v>
                </c:pt>
                <c:pt idx="918">
                  <c:v>-1</c:v>
                </c:pt>
                <c:pt idx="919">
                  <c:v>-1</c:v>
                </c:pt>
                <c:pt idx="920">
                  <c:v>-1</c:v>
                </c:pt>
                <c:pt idx="921">
                  <c:v>-1</c:v>
                </c:pt>
                <c:pt idx="922">
                  <c:v>-1</c:v>
                </c:pt>
                <c:pt idx="923">
                  <c:v>-1</c:v>
                </c:pt>
                <c:pt idx="924">
                  <c:v>-1</c:v>
                </c:pt>
                <c:pt idx="925">
                  <c:v>-1</c:v>
                </c:pt>
                <c:pt idx="926">
                  <c:v>-1</c:v>
                </c:pt>
                <c:pt idx="927">
                  <c:v>-1</c:v>
                </c:pt>
                <c:pt idx="928">
                  <c:v>-1</c:v>
                </c:pt>
                <c:pt idx="929">
                  <c:v>-1</c:v>
                </c:pt>
                <c:pt idx="930">
                  <c:v>-1</c:v>
                </c:pt>
                <c:pt idx="931">
                  <c:v>-1</c:v>
                </c:pt>
                <c:pt idx="932">
                  <c:v>-1</c:v>
                </c:pt>
                <c:pt idx="933">
                  <c:v>-1</c:v>
                </c:pt>
                <c:pt idx="934">
                  <c:v>-1</c:v>
                </c:pt>
                <c:pt idx="935">
                  <c:v>-1</c:v>
                </c:pt>
                <c:pt idx="936">
                  <c:v>-1</c:v>
                </c:pt>
                <c:pt idx="937">
                  <c:v>-1</c:v>
                </c:pt>
                <c:pt idx="938">
                  <c:v>-1</c:v>
                </c:pt>
                <c:pt idx="939">
                  <c:v>-1</c:v>
                </c:pt>
                <c:pt idx="940">
                  <c:v>3</c:v>
                </c:pt>
                <c:pt idx="941">
                  <c:v>-1</c:v>
                </c:pt>
                <c:pt idx="942">
                  <c:v>-1</c:v>
                </c:pt>
                <c:pt idx="943">
                  <c:v>-1</c:v>
                </c:pt>
                <c:pt idx="944">
                  <c:v>-1</c:v>
                </c:pt>
                <c:pt idx="945">
                  <c:v>-1</c:v>
                </c:pt>
                <c:pt idx="946">
                  <c:v>-1</c:v>
                </c:pt>
                <c:pt idx="947">
                  <c:v>-1</c:v>
                </c:pt>
                <c:pt idx="948">
                  <c:v>-1</c:v>
                </c:pt>
                <c:pt idx="949">
                  <c:v>-1</c:v>
                </c:pt>
                <c:pt idx="950">
                  <c:v>-1</c:v>
                </c:pt>
                <c:pt idx="951">
                  <c:v>-1</c:v>
                </c:pt>
                <c:pt idx="952">
                  <c:v>-1</c:v>
                </c:pt>
                <c:pt idx="953">
                  <c:v>-1</c:v>
                </c:pt>
                <c:pt idx="954">
                  <c:v>-1</c:v>
                </c:pt>
                <c:pt idx="955">
                  <c:v>-1</c:v>
                </c:pt>
                <c:pt idx="956">
                  <c:v>-1</c:v>
                </c:pt>
                <c:pt idx="957">
                  <c:v>-1</c:v>
                </c:pt>
                <c:pt idx="958">
                  <c:v>-1</c:v>
                </c:pt>
                <c:pt idx="959">
                  <c:v>-1</c:v>
                </c:pt>
                <c:pt idx="960">
                  <c:v>-1</c:v>
                </c:pt>
                <c:pt idx="961">
                  <c:v>-1</c:v>
                </c:pt>
                <c:pt idx="962">
                  <c:v>-1</c:v>
                </c:pt>
                <c:pt idx="963">
                  <c:v>-1</c:v>
                </c:pt>
                <c:pt idx="964">
                  <c:v>-1</c:v>
                </c:pt>
                <c:pt idx="965">
                  <c:v>-1</c:v>
                </c:pt>
                <c:pt idx="966">
                  <c:v>-1</c:v>
                </c:pt>
                <c:pt idx="967">
                  <c:v>-1</c:v>
                </c:pt>
                <c:pt idx="968">
                  <c:v>-1</c:v>
                </c:pt>
                <c:pt idx="969">
                  <c:v>-1</c:v>
                </c:pt>
                <c:pt idx="970">
                  <c:v>-1</c:v>
                </c:pt>
                <c:pt idx="971">
                  <c:v>-1</c:v>
                </c:pt>
                <c:pt idx="972">
                  <c:v>3</c:v>
                </c:pt>
                <c:pt idx="973">
                  <c:v>-1</c:v>
                </c:pt>
                <c:pt idx="974">
                  <c:v>-1</c:v>
                </c:pt>
                <c:pt idx="975">
                  <c:v>3</c:v>
                </c:pt>
                <c:pt idx="976">
                  <c:v>-1</c:v>
                </c:pt>
                <c:pt idx="977">
                  <c:v>-1</c:v>
                </c:pt>
                <c:pt idx="978">
                  <c:v>-1</c:v>
                </c:pt>
                <c:pt idx="979">
                  <c:v>-1</c:v>
                </c:pt>
                <c:pt idx="980">
                  <c:v>-1</c:v>
                </c:pt>
                <c:pt idx="981">
                  <c:v>-1</c:v>
                </c:pt>
                <c:pt idx="982">
                  <c:v>-1</c:v>
                </c:pt>
                <c:pt idx="983">
                  <c:v>-1</c:v>
                </c:pt>
                <c:pt idx="984">
                  <c:v>-1</c:v>
                </c:pt>
                <c:pt idx="985">
                  <c:v>-1</c:v>
                </c:pt>
                <c:pt idx="986">
                  <c:v>-1</c:v>
                </c:pt>
                <c:pt idx="987">
                  <c:v>-1</c:v>
                </c:pt>
                <c:pt idx="988">
                  <c:v>-1</c:v>
                </c:pt>
                <c:pt idx="989">
                  <c:v>1</c:v>
                </c:pt>
                <c:pt idx="990">
                  <c:v>-1</c:v>
                </c:pt>
                <c:pt idx="991">
                  <c:v>-1</c:v>
                </c:pt>
                <c:pt idx="992">
                  <c:v>-1</c:v>
                </c:pt>
                <c:pt idx="993">
                  <c:v>-1</c:v>
                </c:pt>
                <c:pt idx="994">
                  <c:v>-1</c:v>
                </c:pt>
                <c:pt idx="995">
                  <c:v>-1</c:v>
                </c:pt>
                <c:pt idx="996">
                  <c:v>-1</c:v>
                </c:pt>
                <c:pt idx="997">
                  <c:v>-1</c:v>
                </c:pt>
                <c:pt idx="998">
                  <c:v>-1</c:v>
                </c:pt>
                <c:pt idx="999">
                  <c:v>-1</c:v>
                </c:pt>
                <c:pt idx="1000">
                  <c:v>-1</c:v>
                </c:pt>
              </c:numCache>
            </c:numRef>
          </c:yVal>
        </c:ser>
        <c:ser>
          <c:idx val="1"/>
          <c:order val="1"/>
          <c:spPr>
            <a:ln w="28575">
              <a:noFill/>
            </a:ln>
          </c:spPr>
          <c:marker>
            <c:symbol val="none"/>
          </c:marker>
          <c:yVal>
            <c:numRef>
              <c:f>Sheet3!$C$1:$C$1001</c:f>
              <c:numCache>
                <c:formatCode>General</c:formatCode>
                <c:ptCount val="1001"/>
                <c:pt idx="88">
                  <c:v>4</c:v>
                </c:pt>
                <c:pt idx="102">
                  <c:v>4</c:v>
                </c:pt>
                <c:pt idx="246">
                  <c:v>3</c:v>
                </c:pt>
                <c:pt idx="251">
                  <c:v>4</c:v>
                </c:pt>
                <c:pt idx="712">
                  <c:v>3</c:v>
                </c:pt>
                <c:pt idx="838">
                  <c:v>3</c:v>
                </c:pt>
                <c:pt idx="861">
                  <c:v>4</c:v>
                </c:pt>
                <c:pt idx="879">
                  <c:v>4</c:v>
                </c:pt>
                <c:pt idx="889">
                  <c:v>4</c:v>
                </c:pt>
                <c:pt idx="905">
                  <c:v>4</c:v>
                </c:pt>
              </c:numCache>
            </c:numRef>
          </c:yVal>
        </c:ser>
        <c:axId val="80470400"/>
        <c:axId val="80472320"/>
      </c:scatterChart>
      <c:valAx>
        <c:axId val="80470400"/>
        <c:scaling>
          <c:orientation val="minMax"/>
          <c:max val="1000"/>
        </c:scaling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/>
                  <a:t>Index of Text</a:t>
                </a:r>
              </a:p>
            </c:rich>
          </c:tx>
          <c:layout/>
        </c:title>
        <c:majorTickMark val="none"/>
        <c:tickLblPos val="nextTo"/>
        <c:spPr>
          <a:ln w="15875"/>
        </c:spPr>
        <c:crossAx val="80472320"/>
        <c:crosses val="autoZero"/>
        <c:crossBetween val="midCat"/>
      </c:valAx>
      <c:valAx>
        <c:axId val="8047232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2400"/>
                  <a:t>Topic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80470400"/>
        <c:crosses val="autoZero"/>
        <c:crossBetween val="midCat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Topic </a:t>
            </a:r>
            <a:r>
              <a:rPr lang="en-US" dirty="0" smtClean="0"/>
              <a:t>Categorization</a:t>
            </a:r>
            <a:r>
              <a:rPr lang="en-US" dirty="0"/>
              <a:t>: Text index and Topic Number 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yVal>
            <c:numRef>
              <c:f>Sheet3!$B$1:$B$1001</c:f>
              <c:numCache>
                <c:formatCode>General</c:formatCode>
                <c:ptCount val="1001"/>
                <c:pt idx="0">
                  <c:v>0</c:v>
                </c:pt>
                <c:pt idx="1">
                  <c:v>-1</c:v>
                </c:pt>
                <c:pt idx="2">
                  <c:v>-1</c:v>
                </c:pt>
                <c:pt idx="3">
                  <c:v>-1</c:v>
                </c:pt>
                <c:pt idx="4">
                  <c:v>-1</c:v>
                </c:pt>
                <c:pt idx="5">
                  <c:v>-1</c:v>
                </c:pt>
                <c:pt idx="6">
                  <c:v>-1</c:v>
                </c:pt>
                <c:pt idx="7">
                  <c:v>-1</c:v>
                </c:pt>
                <c:pt idx="8">
                  <c:v>-1</c:v>
                </c:pt>
                <c:pt idx="9">
                  <c:v>-1</c:v>
                </c:pt>
                <c:pt idx="10">
                  <c:v>-1</c:v>
                </c:pt>
                <c:pt idx="11">
                  <c:v>-1</c:v>
                </c:pt>
                <c:pt idx="12">
                  <c:v>-1</c:v>
                </c:pt>
                <c:pt idx="13">
                  <c:v>-1</c:v>
                </c:pt>
                <c:pt idx="14">
                  <c:v>-1</c:v>
                </c:pt>
                <c:pt idx="15">
                  <c:v>-1</c:v>
                </c:pt>
                <c:pt idx="16">
                  <c:v>-1</c:v>
                </c:pt>
                <c:pt idx="17">
                  <c:v>-1</c:v>
                </c:pt>
                <c:pt idx="18">
                  <c:v>-1</c:v>
                </c:pt>
                <c:pt idx="19">
                  <c:v>-1</c:v>
                </c:pt>
                <c:pt idx="20">
                  <c:v>-1</c:v>
                </c:pt>
                <c:pt idx="21">
                  <c:v>-1</c:v>
                </c:pt>
                <c:pt idx="22">
                  <c:v>-1</c:v>
                </c:pt>
                <c:pt idx="23">
                  <c:v>-1</c:v>
                </c:pt>
                <c:pt idx="24">
                  <c:v>-1</c:v>
                </c:pt>
                <c:pt idx="25">
                  <c:v>-1</c:v>
                </c:pt>
                <c:pt idx="26">
                  <c:v>-1</c:v>
                </c:pt>
                <c:pt idx="27">
                  <c:v>-1</c:v>
                </c:pt>
                <c:pt idx="28">
                  <c:v>-1</c:v>
                </c:pt>
                <c:pt idx="29">
                  <c:v>-1</c:v>
                </c:pt>
                <c:pt idx="30">
                  <c:v>-1</c:v>
                </c:pt>
                <c:pt idx="31">
                  <c:v>-1</c:v>
                </c:pt>
                <c:pt idx="32">
                  <c:v>-1</c:v>
                </c:pt>
                <c:pt idx="33">
                  <c:v>-1</c:v>
                </c:pt>
                <c:pt idx="34">
                  <c:v>-1</c:v>
                </c:pt>
                <c:pt idx="35">
                  <c:v>-1</c:v>
                </c:pt>
                <c:pt idx="36">
                  <c:v>-1</c:v>
                </c:pt>
                <c:pt idx="37">
                  <c:v>-1</c:v>
                </c:pt>
                <c:pt idx="38">
                  <c:v>-1</c:v>
                </c:pt>
                <c:pt idx="39">
                  <c:v>-1</c:v>
                </c:pt>
                <c:pt idx="40">
                  <c:v>-1</c:v>
                </c:pt>
                <c:pt idx="41">
                  <c:v>-1</c:v>
                </c:pt>
                <c:pt idx="42">
                  <c:v>-1</c:v>
                </c:pt>
                <c:pt idx="43">
                  <c:v>-1</c:v>
                </c:pt>
                <c:pt idx="44">
                  <c:v>-1</c:v>
                </c:pt>
                <c:pt idx="45">
                  <c:v>-1</c:v>
                </c:pt>
                <c:pt idx="46">
                  <c:v>-1</c:v>
                </c:pt>
                <c:pt idx="47">
                  <c:v>-1</c:v>
                </c:pt>
                <c:pt idx="48">
                  <c:v>-1</c:v>
                </c:pt>
                <c:pt idx="49">
                  <c:v>1</c:v>
                </c:pt>
                <c:pt idx="50">
                  <c:v>-1</c:v>
                </c:pt>
                <c:pt idx="51">
                  <c:v>-1</c:v>
                </c:pt>
                <c:pt idx="52">
                  <c:v>-1</c:v>
                </c:pt>
                <c:pt idx="53">
                  <c:v>-1</c:v>
                </c:pt>
                <c:pt idx="54">
                  <c:v>-1</c:v>
                </c:pt>
                <c:pt idx="55">
                  <c:v>-1</c:v>
                </c:pt>
                <c:pt idx="56">
                  <c:v>-1</c:v>
                </c:pt>
                <c:pt idx="57">
                  <c:v>-1</c:v>
                </c:pt>
                <c:pt idx="58">
                  <c:v>-1</c:v>
                </c:pt>
                <c:pt idx="59">
                  <c:v>4</c:v>
                </c:pt>
                <c:pt idx="60">
                  <c:v>-1</c:v>
                </c:pt>
                <c:pt idx="61">
                  <c:v>-1</c:v>
                </c:pt>
                <c:pt idx="62">
                  <c:v>-1</c:v>
                </c:pt>
                <c:pt idx="63">
                  <c:v>-1</c:v>
                </c:pt>
                <c:pt idx="64">
                  <c:v>0</c:v>
                </c:pt>
                <c:pt idx="65">
                  <c:v>-1</c:v>
                </c:pt>
                <c:pt idx="66">
                  <c:v>-1</c:v>
                </c:pt>
                <c:pt idx="67">
                  <c:v>-1</c:v>
                </c:pt>
                <c:pt idx="68">
                  <c:v>-1</c:v>
                </c:pt>
                <c:pt idx="69">
                  <c:v>-1</c:v>
                </c:pt>
                <c:pt idx="70">
                  <c:v>-1</c:v>
                </c:pt>
                <c:pt idx="71">
                  <c:v>-1</c:v>
                </c:pt>
                <c:pt idx="72">
                  <c:v>-1</c:v>
                </c:pt>
                <c:pt idx="73">
                  <c:v>-1</c:v>
                </c:pt>
                <c:pt idx="74">
                  <c:v>-1</c:v>
                </c:pt>
                <c:pt idx="75">
                  <c:v>-1</c:v>
                </c:pt>
                <c:pt idx="76">
                  <c:v>-1</c:v>
                </c:pt>
                <c:pt idx="77">
                  <c:v>-1</c:v>
                </c:pt>
                <c:pt idx="78">
                  <c:v>-1</c:v>
                </c:pt>
                <c:pt idx="79">
                  <c:v>-1</c:v>
                </c:pt>
                <c:pt idx="80">
                  <c:v>-1</c:v>
                </c:pt>
                <c:pt idx="81">
                  <c:v>1</c:v>
                </c:pt>
                <c:pt idx="82">
                  <c:v>-1</c:v>
                </c:pt>
                <c:pt idx="83">
                  <c:v>4</c:v>
                </c:pt>
                <c:pt idx="84">
                  <c:v>-1</c:v>
                </c:pt>
                <c:pt idx="85">
                  <c:v>-1</c:v>
                </c:pt>
                <c:pt idx="86">
                  <c:v>-1</c:v>
                </c:pt>
                <c:pt idx="87">
                  <c:v>-1</c:v>
                </c:pt>
                <c:pt idx="88">
                  <c:v>3</c:v>
                </c:pt>
                <c:pt idx="89">
                  <c:v>-1</c:v>
                </c:pt>
                <c:pt idx="90">
                  <c:v>-1</c:v>
                </c:pt>
                <c:pt idx="91">
                  <c:v>-1</c:v>
                </c:pt>
                <c:pt idx="92">
                  <c:v>-1</c:v>
                </c:pt>
                <c:pt idx="93">
                  <c:v>-1</c:v>
                </c:pt>
                <c:pt idx="94">
                  <c:v>-1</c:v>
                </c:pt>
                <c:pt idx="95">
                  <c:v>-1</c:v>
                </c:pt>
                <c:pt idx="96">
                  <c:v>-1</c:v>
                </c:pt>
                <c:pt idx="97">
                  <c:v>-1</c:v>
                </c:pt>
                <c:pt idx="98">
                  <c:v>-1</c:v>
                </c:pt>
                <c:pt idx="99">
                  <c:v>-1</c:v>
                </c:pt>
                <c:pt idx="100">
                  <c:v>-1</c:v>
                </c:pt>
                <c:pt idx="101">
                  <c:v>-1</c:v>
                </c:pt>
                <c:pt idx="102">
                  <c:v>3</c:v>
                </c:pt>
                <c:pt idx="103">
                  <c:v>-1</c:v>
                </c:pt>
                <c:pt idx="104">
                  <c:v>-1</c:v>
                </c:pt>
                <c:pt idx="105">
                  <c:v>-1</c:v>
                </c:pt>
                <c:pt idx="106">
                  <c:v>-1</c:v>
                </c:pt>
                <c:pt idx="107">
                  <c:v>-1</c:v>
                </c:pt>
                <c:pt idx="108">
                  <c:v>-1</c:v>
                </c:pt>
                <c:pt idx="109">
                  <c:v>-1</c:v>
                </c:pt>
                <c:pt idx="110">
                  <c:v>-1</c:v>
                </c:pt>
                <c:pt idx="111">
                  <c:v>-1</c:v>
                </c:pt>
                <c:pt idx="112">
                  <c:v>-1</c:v>
                </c:pt>
                <c:pt idx="113">
                  <c:v>-1</c:v>
                </c:pt>
                <c:pt idx="114">
                  <c:v>-1</c:v>
                </c:pt>
                <c:pt idx="115">
                  <c:v>-1</c:v>
                </c:pt>
                <c:pt idx="116">
                  <c:v>-1</c:v>
                </c:pt>
                <c:pt idx="117">
                  <c:v>-1</c:v>
                </c:pt>
                <c:pt idx="118">
                  <c:v>-1</c:v>
                </c:pt>
                <c:pt idx="119">
                  <c:v>-1</c:v>
                </c:pt>
                <c:pt idx="120">
                  <c:v>-1</c:v>
                </c:pt>
                <c:pt idx="121">
                  <c:v>-1</c:v>
                </c:pt>
                <c:pt idx="122">
                  <c:v>-1</c:v>
                </c:pt>
                <c:pt idx="123">
                  <c:v>-1</c:v>
                </c:pt>
                <c:pt idx="124">
                  <c:v>-1</c:v>
                </c:pt>
                <c:pt idx="125">
                  <c:v>-1</c:v>
                </c:pt>
                <c:pt idx="126">
                  <c:v>-1</c:v>
                </c:pt>
                <c:pt idx="127">
                  <c:v>-1</c:v>
                </c:pt>
                <c:pt idx="128">
                  <c:v>-1</c:v>
                </c:pt>
                <c:pt idx="129">
                  <c:v>3</c:v>
                </c:pt>
                <c:pt idx="130">
                  <c:v>-1</c:v>
                </c:pt>
                <c:pt idx="131">
                  <c:v>-1</c:v>
                </c:pt>
                <c:pt idx="132">
                  <c:v>-1</c:v>
                </c:pt>
                <c:pt idx="133">
                  <c:v>3</c:v>
                </c:pt>
                <c:pt idx="134">
                  <c:v>-1</c:v>
                </c:pt>
                <c:pt idx="135">
                  <c:v>-1</c:v>
                </c:pt>
                <c:pt idx="136">
                  <c:v>-1</c:v>
                </c:pt>
                <c:pt idx="137">
                  <c:v>-1</c:v>
                </c:pt>
                <c:pt idx="138">
                  <c:v>-1</c:v>
                </c:pt>
                <c:pt idx="139">
                  <c:v>-1</c:v>
                </c:pt>
                <c:pt idx="140">
                  <c:v>-1</c:v>
                </c:pt>
                <c:pt idx="141">
                  <c:v>-1</c:v>
                </c:pt>
                <c:pt idx="142">
                  <c:v>-1</c:v>
                </c:pt>
                <c:pt idx="143">
                  <c:v>-1</c:v>
                </c:pt>
                <c:pt idx="144">
                  <c:v>-1</c:v>
                </c:pt>
                <c:pt idx="145">
                  <c:v>-1</c:v>
                </c:pt>
                <c:pt idx="146">
                  <c:v>-1</c:v>
                </c:pt>
                <c:pt idx="147">
                  <c:v>0</c:v>
                </c:pt>
                <c:pt idx="148">
                  <c:v>-1</c:v>
                </c:pt>
                <c:pt idx="149">
                  <c:v>-1</c:v>
                </c:pt>
                <c:pt idx="150">
                  <c:v>-1</c:v>
                </c:pt>
                <c:pt idx="151">
                  <c:v>-1</c:v>
                </c:pt>
                <c:pt idx="152">
                  <c:v>-1</c:v>
                </c:pt>
                <c:pt idx="153">
                  <c:v>0</c:v>
                </c:pt>
                <c:pt idx="154">
                  <c:v>-1</c:v>
                </c:pt>
                <c:pt idx="155">
                  <c:v>-1</c:v>
                </c:pt>
                <c:pt idx="156">
                  <c:v>1</c:v>
                </c:pt>
                <c:pt idx="157">
                  <c:v>-1</c:v>
                </c:pt>
                <c:pt idx="158">
                  <c:v>-1</c:v>
                </c:pt>
                <c:pt idx="159">
                  <c:v>-1</c:v>
                </c:pt>
                <c:pt idx="160">
                  <c:v>-1</c:v>
                </c:pt>
                <c:pt idx="161">
                  <c:v>-1</c:v>
                </c:pt>
                <c:pt idx="162">
                  <c:v>-1</c:v>
                </c:pt>
                <c:pt idx="163">
                  <c:v>-1</c:v>
                </c:pt>
                <c:pt idx="164">
                  <c:v>-1</c:v>
                </c:pt>
                <c:pt idx="165">
                  <c:v>-1</c:v>
                </c:pt>
                <c:pt idx="166">
                  <c:v>2</c:v>
                </c:pt>
                <c:pt idx="167">
                  <c:v>-1</c:v>
                </c:pt>
                <c:pt idx="168">
                  <c:v>-1</c:v>
                </c:pt>
                <c:pt idx="169">
                  <c:v>1</c:v>
                </c:pt>
                <c:pt idx="170">
                  <c:v>-1</c:v>
                </c:pt>
                <c:pt idx="171">
                  <c:v>-1</c:v>
                </c:pt>
                <c:pt idx="172">
                  <c:v>-1</c:v>
                </c:pt>
                <c:pt idx="173">
                  <c:v>0</c:v>
                </c:pt>
                <c:pt idx="174">
                  <c:v>-1</c:v>
                </c:pt>
                <c:pt idx="175">
                  <c:v>-1</c:v>
                </c:pt>
                <c:pt idx="176">
                  <c:v>-1</c:v>
                </c:pt>
                <c:pt idx="177">
                  <c:v>0</c:v>
                </c:pt>
                <c:pt idx="178">
                  <c:v>-1</c:v>
                </c:pt>
                <c:pt idx="179">
                  <c:v>-1</c:v>
                </c:pt>
                <c:pt idx="180">
                  <c:v>-1</c:v>
                </c:pt>
                <c:pt idx="181">
                  <c:v>-1</c:v>
                </c:pt>
                <c:pt idx="182">
                  <c:v>-1</c:v>
                </c:pt>
                <c:pt idx="183">
                  <c:v>-1</c:v>
                </c:pt>
                <c:pt idx="184">
                  <c:v>-1</c:v>
                </c:pt>
                <c:pt idx="185">
                  <c:v>-1</c:v>
                </c:pt>
                <c:pt idx="186">
                  <c:v>-1</c:v>
                </c:pt>
                <c:pt idx="187">
                  <c:v>-1</c:v>
                </c:pt>
                <c:pt idx="188">
                  <c:v>-1</c:v>
                </c:pt>
                <c:pt idx="189">
                  <c:v>-1</c:v>
                </c:pt>
                <c:pt idx="190">
                  <c:v>-1</c:v>
                </c:pt>
                <c:pt idx="191">
                  <c:v>-1</c:v>
                </c:pt>
                <c:pt idx="192">
                  <c:v>-1</c:v>
                </c:pt>
                <c:pt idx="193">
                  <c:v>-1</c:v>
                </c:pt>
                <c:pt idx="194">
                  <c:v>-1</c:v>
                </c:pt>
                <c:pt idx="195">
                  <c:v>-1</c:v>
                </c:pt>
                <c:pt idx="196">
                  <c:v>-1</c:v>
                </c:pt>
                <c:pt idx="197">
                  <c:v>-1</c:v>
                </c:pt>
                <c:pt idx="198">
                  <c:v>-1</c:v>
                </c:pt>
                <c:pt idx="199">
                  <c:v>-1</c:v>
                </c:pt>
                <c:pt idx="200">
                  <c:v>3</c:v>
                </c:pt>
                <c:pt idx="201">
                  <c:v>-1</c:v>
                </c:pt>
                <c:pt idx="202">
                  <c:v>-1</c:v>
                </c:pt>
                <c:pt idx="203">
                  <c:v>-1</c:v>
                </c:pt>
                <c:pt idx="204">
                  <c:v>-1</c:v>
                </c:pt>
                <c:pt idx="205">
                  <c:v>-1</c:v>
                </c:pt>
                <c:pt idx="206">
                  <c:v>-1</c:v>
                </c:pt>
                <c:pt idx="207">
                  <c:v>-1</c:v>
                </c:pt>
                <c:pt idx="208">
                  <c:v>-1</c:v>
                </c:pt>
                <c:pt idx="209">
                  <c:v>-1</c:v>
                </c:pt>
                <c:pt idx="210">
                  <c:v>-1</c:v>
                </c:pt>
                <c:pt idx="211">
                  <c:v>-1</c:v>
                </c:pt>
                <c:pt idx="212">
                  <c:v>-1</c:v>
                </c:pt>
                <c:pt idx="213">
                  <c:v>-1</c:v>
                </c:pt>
                <c:pt idx="214">
                  <c:v>-1</c:v>
                </c:pt>
                <c:pt idx="215">
                  <c:v>-1</c:v>
                </c:pt>
                <c:pt idx="216">
                  <c:v>-1</c:v>
                </c:pt>
                <c:pt idx="217">
                  <c:v>-1</c:v>
                </c:pt>
                <c:pt idx="218">
                  <c:v>-1</c:v>
                </c:pt>
                <c:pt idx="219">
                  <c:v>-1</c:v>
                </c:pt>
                <c:pt idx="220">
                  <c:v>-1</c:v>
                </c:pt>
                <c:pt idx="221">
                  <c:v>-1</c:v>
                </c:pt>
                <c:pt idx="222">
                  <c:v>-1</c:v>
                </c:pt>
                <c:pt idx="223">
                  <c:v>-1</c:v>
                </c:pt>
                <c:pt idx="224">
                  <c:v>-1</c:v>
                </c:pt>
                <c:pt idx="225">
                  <c:v>-1</c:v>
                </c:pt>
                <c:pt idx="226">
                  <c:v>3</c:v>
                </c:pt>
                <c:pt idx="227">
                  <c:v>-1</c:v>
                </c:pt>
                <c:pt idx="228">
                  <c:v>-1</c:v>
                </c:pt>
                <c:pt idx="229">
                  <c:v>-1</c:v>
                </c:pt>
                <c:pt idx="230">
                  <c:v>-1</c:v>
                </c:pt>
                <c:pt idx="231">
                  <c:v>-1</c:v>
                </c:pt>
                <c:pt idx="232">
                  <c:v>-1</c:v>
                </c:pt>
                <c:pt idx="233">
                  <c:v>-1</c:v>
                </c:pt>
                <c:pt idx="234">
                  <c:v>-1</c:v>
                </c:pt>
                <c:pt idx="235">
                  <c:v>-1</c:v>
                </c:pt>
                <c:pt idx="236">
                  <c:v>-1</c:v>
                </c:pt>
                <c:pt idx="237">
                  <c:v>-1</c:v>
                </c:pt>
                <c:pt idx="238">
                  <c:v>-1</c:v>
                </c:pt>
                <c:pt idx="239">
                  <c:v>-1</c:v>
                </c:pt>
                <c:pt idx="240">
                  <c:v>-1</c:v>
                </c:pt>
                <c:pt idx="241">
                  <c:v>1</c:v>
                </c:pt>
                <c:pt idx="242">
                  <c:v>-1</c:v>
                </c:pt>
                <c:pt idx="243">
                  <c:v>4</c:v>
                </c:pt>
                <c:pt idx="244">
                  <c:v>3</c:v>
                </c:pt>
                <c:pt idx="245">
                  <c:v>-1</c:v>
                </c:pt>
                <c:pt idx="246">
                  <c:v>2</c:v>
                </c:pt>
                <c:pt idx="247">
                  <c:v>-1</c:v>
                </c:pt>
                <c:pt idx="248">
                  <c:v>-1</c:v>
                </c:pt>
                <c:pt idx="249">
                  <c:v>-1</c:v>
                </c:pt>
                <c:pt idx="250">
                  <c:v>-1</c:v>
                </c:pt>
                <c:pt idx="251">
                  <c:v>2</c:v>
                </c:pt>
                <c:pt idx="252">
                  <c:v>-1</c:v>
                </c:pt>
                <c:pt idx="253">
                  <c:v>-1</c:v>
                </c:pt>
                <c:pt idx="254">
                  <c:v>-1</c:v>
                </c:pt>
                <c:pt idx="255">
                  <c:v>-1</c:v>
                </c:pt>
                <c:pt idx="256">
                  <c:v>-1</c:v>
                </c:pt>
                <c:pt idx="257">
                  <c:v>-1</c:v>
                </c:pt>
                <c:pt idx="258">
                  <c:v>-1</c:v>
                </c:pt>
                <c:pt idx="259">
                  <c:v>-1</c:v>
                </c:pt>
                <c:pt idx="260">
                  <c:v>-1</c:v>
                </c:pt>
                <c:pt idx="261">
                  <c:v>-1</c:v>
                </c:pt>
                <c:pt idx="262">
                  <c:v>1</c:v>
                </c:pt>
                <c:pt idx="263">
                  <c:v>-1</c:v>
                </c:pt>
                <c:pt idx="264">
                  <c:v>-1</c:v>
                </c:pt>
                <c:pt idx="265">
                  <c:v>-1</c:v>
                </c:pt>
                <c:pt idx="266">
                  <c:v>-1</c:v>
                </c:pt>
                <c:pt idx="267">
                  <c:v>-1</c:v>
                </c:pt>
                <c:pt idx="268">
                  <c:v>-1</c:v>
                </c:pt>
                <c:pt idx="269">
                  <c:v>-1</c:v>
                </c:pt>
                <c:pt idx="270">
                  <c:v>-1</c:v>
                </c:pt>
                <c:pt idx="271">
                  <c:v>-1</c:v>
                </c:pt>
                <c:pt idx="272">
                  <c:v>-1</c:v>
                </c:pt>
                <c:pt idx="273">
                  <c:v>-1</c:v>
                </c:pt>
                <c:pt idx="274">
                  <c:v>-1</c:v>
                </c:pt>
                <c:pt idx="275">
                  <c:v>-1</c:v>
                </c:pt>
                <c:pt idx="276">
                  <c:v>-1</c:v>
                </c:pt>
                <c:pt idx="277">
                  <c:v>-1</c:v>
                </c:pt>
                <c:pt idx="278">
                  <c:v>-1</c:v>
                </c:pt>
                <c:pt idx="279">
                  <c:v>-1</c:v>
                </c:pt>
                <c:pt idx="280">
                  <c:v>-1</c:v>
                </c:pt>
                <c:pt idx="281">
                  <c:v>-1</c:v>
                </c:pt>
                <c:pt idx="282">
                  <c:v>-1</c:v>
                </c:pt>
                <c:pt idx="283">
                  <c:v>-1</c:v>
                </c:pt>
                <c:pt idx="284">
                  <c:v>-1</c:v>
                </c:pt>
                <c:pt idx="285">
                  <c:v>-1</c:v>
                </c:pt>
                <c:pt idx="286">
                  <c:v>-1</c:v>
                </c:pt>
                <c:pt idx="287">
                  <c:v>-1</c:v>
                </c:pt>
                <c:pt idx="288">
                  <c:v>-1</c:v>
                </c:pt>
                <c:pt idx="289">
                  <c:v>-1</c:v>
                </c:pt>
                <c:pt idx="290">
                  <c:v>-1</c:v>
                </c:pt>
                <c:pt idx="291">
                  <c:v>-1</c:v>
                </c:pt>
                <c:pt idx="292">
                  <c:v>-1</c:v>
                </c:pt>
                <c:pt idx="293">
                  <c:v>-1</c:v>
                </c:pt>
                <c:pt idx="294">
                  <c:v>-1</c:v>
                </c:pt>
                <c:pt idx="295">
                  <c:v>-1</c:v>
                </c:pt>
                <c:pt idx="296">
                  <c:v>-1</c:v>
                </c:pt>
                <c:pt idx="297">
                  <c:v>-1</c:v>
                </c:pt>
                <c:pt idx="298">
                  <c:v>-1</c:v>
                </c:pt>
                <c:pt idx="299">
                  <c:v>-1</c:v>
                </c:pt>
                <c:pt idx="300">
                  <c:v>-1</c:v>
                </c:pt>
                <c:pt idx="301">
                  <c:v>-1</c:v>
                </c:pt>
                <c:pt idx="302">
                  <c:v>-1</c:v>
                </c:pt>
                <c:pt idx="303">
                  <c:v>-1</c:v>
                </c:pt>
                <c:pt idx="304">
                  <c:v>-1</c:v>
                </c:pt>
                <c:pt idx="305">
                  <c:v>-1</c:v>
                </c:pt>
                <c:pt idx="306">
                  <c:v>2</c:v>
                </c:pt>
                <c:pt idx="307">
                  <c:v>-1</c:v>
                </c:pt>
                <c:pt idx="308">
                  <c:v>-1</c:v>
                </c:pt>
                <c:pt idx="309">
                  <c:v>-1</c:v>
                </c:pt>
                <c:pt idx="310">
                  <c:v>-1</c:v>
                </c:pt>
                <c:pt idx="311">
                  <c:v>-1</c:v>
                </c:pt>
                <c:pt idx="312">
                  <c:v>-1</c:v>
                </c:pt>
                <c:pt idx="313">
                  <c:v>-1</c:v>
                </c:pt>
                <c:pt idx="314">
                  <c:v>-1</c:v>
                </c:pt>
                <c:pt idx="315">
                  <c:v>-1</c:v>
                </c:pt>
                <c:pt idx="316">
                  <c:v>-1</c:v>
                </c:pt>
                <c:pt idx="317">
                  <c:v>-1</c:v>
                </c:pt>
                <c:pt idx="318">
                  <c:v>-1</c:v>
                </c:pt>
                <c:pt idx="319">
                  <c:v>-1</c:v>
                </c:pt>
                <c:pt idx="320">
                  <c:v>-1</c:v>
                </c:pt>
                <c:pt idx="321">
                  <c:v>-1</c:v>
                </c:pt>
                <c:pt idx="322">
                  <c:v>-1</c:v>
                </c:pt>
                <c:pt idx="323">
                  <c:v>-1</c:v>
                </c:pt>
                <c:pt idx="324">
                  <c:v>-1</c:v>
                </c:pt>
                <c:pt idx="325">
                  <c:v>-1</c:v>
                </c:pt>
                <c:pt idx="326">
                  <c:v>-1</c:v>
                </c:pt>
                <c:pt idx="327">
                  <c:v>-1</c:v>
                </c:pt>
                <c:pt idx="328">
                  <c:v>-1</c:v>
                </c:pt>
                <c:pt idx="329">
                  <c:v>-1</c:v>
                </c:pt>
                <c:pt idx="330">
                  <c:v>-1</c:v>
                </c:pt>
                <c:pt idx="331">
                  <c:v>-1</c:v>
                </c:pt>
                <c:pt idx="332">
                  <c:v>-1</c:v>
                </c:pt>
                <c:pt idx="333">
                  <c:v>-1</c:v>
                </c:pt>
                <c:pt idx="334">
                  <c:v>-1</c:v>
                </c:pt>
                <c:pt idx="335">
                  <c:v>-1</c:v>
                </c:pt>
                <c:pt idx="336">
                  <c:v>-1</c:v>
                </c:pt>
                <c:pt idx="337">
                  <c:v>-1</c:v>
                </c:pt>
                <c:pt idx="338">
                  <c:v>-1</c:v>
                </c:pt>
                <c:pt idx="339">
                  <c:v>-1</c:v>
                </c:pt>
                <c:pt idx="340">
                  <c:v>-1</c:v>
                </c:pt>
                <c:pt idx="341">
                  <c:v>-1</c:v>
                </c:pt>
                <c:pt idx="342">
                  <c:v>-1</c:v>
                </c:pt>
                <c:pt idx="343">
                  <c:v>-1</c:v>
                </c:pt>
                <c:pt idx="344">
                  <c:v>-1</c:v>
                </c:pt>
                <c:pt idx="345">
                  <c:v>-1</c:v>
                </c:pt>
                <c:pt idx="346">
                  <c:v>1</c:v>
                </c:pt>
                <c:pt idx="347">
                  <c:v>-1</c:v>
                </c:pt>
                <c:pt idx="348">
                  <c:v>-1</c:v>
                </c:pt>
                <c:pt idx="349">
                  <c:v>-1</c:v>
                </c:pt>
                <c:pt idx="350">
                  <c:v>-1</c:v>
                </c:pt>
                <c:pt idx="351">
                  <c:v>3</c:v>
                </c:pt>
                <c:pt idx="352">
                  <c:v>-1</c:v>
                </c:pt>
                <c:pt idx="353">
                  <c:v>-1</c:v>
                </c:pt>
                <c:pt idx="354">
                  <c:v>-1</c:v>
                </c:pt>
                <c:pt idx="355">
                  <c:v>-1</c:v>
                </c:pt>
                <c:pt idx="356">
                  <c:v>-1</c:v>
                </c:pt>
                <c:pt idx="357">
                  <c:v>1</c:v>
                </c:pt>
                <c:pt idx="358">
                  <c:v>-1</c:v>
                </c:pt>
                <c:pt idx="359">
                  <c:v>-1</c:v>
                </c:pt>
                <c:pt idx="360">
                  <c:v>-1</c:v>
                </c:pt>
                <c:pt idx="361">
                  <c:v>-1</c:v>
                </c:pt>
                <c:pt idx="362">
                  <c:v>-1</c:v>
                </c:pt>
                <c:pt idx="363">
                  <c:v>-1</c:v>
                </c:pt>
                <c:pt idx="364">
                  <c:v>-1</c:v>
                </c:pt>
                <c:pt idx="365">
                  <c:v>-1</c:v>
                </c:pt>
                <c:pt idx="366">
                  <c:v>-1</c:v>
                </c:pt>
                <c:pt idx="367">
                  <c:v>-1</c:v>
                </c:pt>
                <c:pt idx="368">
                  <c:v>-1</c:v>
                </c:pt>
                <c:pt idx="369">
                  <c:v>-1</c:v>
                </c:pt>
                <c:pt idx="370">
                  <c:v>-1</c:v>
                </c:pt>
                <c:pt idx="371">
                  <c:v>-1</c:v>
                </c:pt>
                <c:pt idx="372">
                  <c:v>-1</c:v>
                </c:pt>
                <c:pt idx="373">
                  <c:v>-1</c:v>
                </c:pt>
                <c:pt idx="374">
                  <c:v>-1</c:v>
                </c:pt>
                <c:pt idx="375">
                  <c:v>-1</c:v>
                </c:pt>
                <c:pt idx="376">
                  <c:v>-1</c:v>
                </c:pt>
                <c:pt idx="377">
                  <c:v>-1</c:v>
                </c:pt>
                <c:pt idx="378">
                  <c:v>-1</c:v>
                </c:pt>
                <c:pt idx="379">
                  <c:v>-1</c:v>
                </c:pt>
                <c:pt idx="380">
                  <c:v>-1</c:v>
                </c:pt>
                <c:pt idx="381">
                  <c:v>-1</c:v>
                </c:pt>
                <c:pt idx="382">
                  <c:v>-1</c:v>
                </c:pt>
                <c:pt idx="383">
                  <c:v>-1</c:v>
                </c:pt>
                <c:pt idx="384">
                  <c:v>-1</c:v>
                </c:pt>
                <c:pt idx="385">
                  <c:v>-1</c:v>
                </c:pt>
                <c:pt idx="386">
                  <c:v>-1</c:v>
                </c:pt>
                <c:pt idx="387">
                  <c:v>-1</c:v>
                </c:pt>
                <c:pt idx="388">
                  <c:v>-1</c:v>
                </c:pt>
                <c:pt idx="389">
                  <c:v>-1</c:v>
                </c:pt>
                <c:pt idx="390">
                  <c:v>-1</c:v>
                </c:pt>
                <c:pt idx="391">
                  <c:v>-1</c:v>
                </c:pt>
                <c:pt idx="392">
                  <c:v>-1</c:v>
                </c:pt>
                <c:pt idx="393">
                  <c:v>-1</c:v>
                </c:pt>
                <c:pt idx="394">
                  <c:v>-1</c:v>
                </c:pt>
                <c:pt idx="395">
                  <c:v>-1</c:v>
                </c:pt>
                <c:pt idx="396">
                  <c:v>-1</c:v>
                </c:pt>
                <c:pt idx="397">
                  <c:v>1</c:v>
                </c:pt>
                <c:pt idx="398">
                  <c:v>-1</c:v>
                </c:pt>
                <c:pt idx="399">
                  <c:v>-1</c:v>
                </c:pt>
                <c:pt idx="400">
                  <c:v>-1</c:v>
                </c:pt>
                <c:pt idx="401">
                  <c:v>-1</c:v>
                </c:pt>
                <c:pt idx="402">
                  <c:v>1</c:v>
                </c:pt>
                <c:pt idx="403">
                  <c:v>-1</c:v>
                </c:pt>
                <c:pt idx="404">
                  <c:v>-1</c:v>
                </c:pt>
                <c:pt idx="405">
                  <c:v>-1</c:v>
                </c:pt>
                <c:pt idx="406">
                  <c:v>-1</c:v>
                </c:pt>
                <c:pt idx="407">
                  <c:v>-1</c:v>
                </c:pt>
                <c:pt idx="408">
                  <c:v>-1</c:v>
                </c:pt>
                <c:pt idx="409">
                  <c:v>-1</c:v>
                </c:pt>
                <c:pt idx="410">
                  <c:v>-1</c:v>
                </c:pt>
                <c:pt idx="411">
                  <c:v>-1</c:v>
                </c:pt>
                <c:pt idx="412">
                  <c:v>-1</c:v>
                </c:pt>
                <c:pt idx="413">
                  <c:v>-1</c:v>
                </c:pt>
                <c:pt idx="414">
                  <c:v>-1</c:v>
                </c:pt>
                <c:pt idx="415">
                  <c:v>-1</c:v>
                </c:pt>
                <c:pt idx="416">
                  <c:v>-1</c:v>
                </c:pt>
                <c:pt idx="417">
                  <c:v>-1</c:v>
                </c:pt>
                <c:pt idx="418">
                  <c:v>-1</c:v>
                </c:pt>
                <c:pt idx="419">
                  <c:v>-1</c:v>
                </c:pt>
                <c:pt idx="420">
                  <c:v>-1</c:v>
                </c:pt>
                <c:pt idx="421">
                  <c:v>-1</c:v>
                </c:pt>
                <c:pt idx="422">
                  <c:v>-1</c:v>
                </c:pt>
                <c:pt idx="423">
                  <c:v>-1</c:v>
                </c:pt>
                <c:pt idx="424">
                  <c:v>-1</c:v>
                </c:pt>
                <c:pt idx="425">
                  <c:v>-1</c:v>
                </c:pt>
                <c:pt idx="426">
                  <c:v>-1</c:v>
                </c:pt>
                <c:pt idx="427">
                  <c:v>-1</c:v>
                </c:pt>
                <c:pt idx="428">
                  <c:v>-1</c:v>
                </c:pt>
                <c:pt idx="429">
                  <c:v>-1</c:v>
                </c:pt>
                <c:pt idx="430">
                  <c:v>1</c:v>
                </c:pt>
                <c:pt idx="431">
                  <c:v>-1</c:v>
                </c:pt>
                <c:pt idx="432">
                  <c:v>-1</c:v>
                </c:pt>
                <c:pt idx="433">
                  <c:v>-1</c:v>
                </c:pt>
                <c:pt idx="434">
                  <c:v>-1</c:v>
                </c:pt>
                <c:pt idx="435">
                  <c:v>-1</c:v>
                </c:pt>
                <c:pt idx="436">
                  <c:v>-1</c:v>
                </c:pt>
                <c:pt idx="437">
                  <c:v>1</c:v>
                </c:pt>
                <c:pt idx="438">
                  <c:v>-1</c:v>
                </c:pt>
                <c:pt idx="439">
                  <c:v>-1</c:v>
                </c:pt>
                <c:pt idx="440">
                  <c:v>-1</c:v>
                </c:pt>
                <c:pt idx="441">
                  <c:v>-1</c:v>
                </c:pt>
                <c:pt idx="442">
                  <c:v>-1</c:v>
                </c:pt>
                <c:pt idx="443">
                  <c:v>-1</c:v>
                </c:pt>
                <c:pt idx="444">
                  <c:v>-1</c:v>
                </c:pt>
                <c:pt idx="445">
                  <c:v>-1</c:v>
                </c:pt>
                <c:pt idx="446">
                  <c:v>-1</c:v>
                </c:pt>
                <c:pt idx="447">
                  <c:v>-1</c:v>
                </c:pt>
                <c:pt idx="448">
                  <c:v>-1</c:v>
                </c:pt>
                <c:pt idx="449">
                  <c:v>-1</c:v>
                </c:pt>
                <c:pt idx="450">
                  <c:v>-1</c:v>
                </c:pt>
                <c:pt idx="451">
                  <c:v>-1</c:v>
                </c:pt>
                <c:pt idx="452">
                  <c:v>1</c:v>
                </c:pt>
                <c:pt idx="453">
                  <c:v>-1</c:v>
                </c:pt>
                <c:pt idx="454">
                  <c:v>-1</c:v>
                </c:pt>
                <c:pt idx="455">
                  <c:v>-1</c:v>
                </c:pt>
                <c:pt idx="456">
                  <c:v>-1</c:v>
                </c:pt>
                <c:pt idx="457">
                  <c:v>-1</c:v>
                </c:pt>
                <c:pt idx="458">
                  <c:v>-1</c:v>
                </c:pt>
                <c:pt idx="459">
                  <c:v>-1</c:v>
                </c:pt>
                <c:pt idx="460">
                  <c:v>-1</c:v>
                </c:pt>
                <c:pt idx="461">
                  <c:v>-1</c:v>
                </c:pt>
                <c:pt idx="462">
                  <c:v>-1</c:v>
                </c:pt>
                <c:pt idx="463">
                  <c:v>-1</c:v>
                </c:pt>
                <c:pt idx="464">
                  <c:v>-1</c:v>
                </c:pt>
                <c:pt idx="465">
                  <c:v>-1</c:v>
                </c:pt>
                <c:pt idx="466">
                  <c:v>-1</c:v>
                </c:pt>
                <c:pt idx="467">
                  <c:v>-1</c:v>
                </c:pt>
                <c:pt idx="468">
                  <c:v>-1</c:v>
                </c:pt>
                <c:pt idx="469">
                  <c:v>-1</c:v>
                </c:pt>
                <c:pt idx="470">
                  <c:v>-1</c:v>
                </c:pt>
                <c:pt idx="471">
                  <c:v>-1</c:v>
                </c:pt>
                <c:pt idx="472">
                  <c:v>-1</c:v>
                </c:pt>
                <c:pt idx="473">
                  <c:v>-1</c:v>
                </c:pt>
                <c:pt idx="474">
                  <c:v>-1</c:v>
                </c:pt>
                <c:pt idx="475">
                  <c:v>-1</c:v>
                </c:pt>
                <c:pt idx="476">
                  <c:v>-1</c:v>
                </c:pt>
                <c:pt idx="477">
                  <c:v>-1</c:v>
                </c:pt>
                <c:pt idx="478">
                  <c:v>-1</c:v>
                </c:pt>
                <c:pt idx="479">
                  <c:v>-1</c:v>
                </c:pt>
                <c:pt idx="480">
                  <c:v>-1</c:v>
                </c:pt>
                <c:pt idx="481">
                  <c:v>-1</c:v>
                </c:pt>
                <c:pt idx="482">
                  <c:v>-1</c:v>
                </c:pt>
                <c:pt idx="483">
                  <c:v>-1</c:v>
                </c:pt>
                <c:pt idx="484">
                  <c:v>-1</c:v>
                </c:pt>
                <c:pt idx="485">
                  <c:v>-1</c:v>
                </c:pt>
                <c:pt idx="486">
                  <c:v>-1</c:v>
                </c:pt>
                <c:pt idx="487">
                  <c:v>-1</c:v>
                </c:pt>
                <c:pt idx="488">
                  <c:v>-1</c:v>
                </c:pt>
                <c:pt idx="489">
                  <c:v>-1</c:v>
                </c:pt>
                <c:pt idx="490">
                  <c:v>-1</c:v>
                </c:pt>
                <c:pt idx="491">
                  <c:v>-1</c:v>
                </c:pt>
                <c:pt idx="492">
                  <c:v>-1</c:v>
                </c:pt>
                <c:pt idx="493">
                  <c:v>-1</c:v>
                </c:pt>
                <c:pt idx="494">
                  <c:v>-1</c:v>
                </c:pt>
                <c:pt idx="495">
                  <c:v>-1</c:v>
                </c:pt>
                <c:pt idx="496">
                  <c:v>-1</c:v>
                </c:pt>
                <c:pt idx="497">
                  <c:v>-1</c:v>
                </c:pt>
                <c:pt idx="498">
                  <c:v>1</c:v>
                </c:pt>
                <c:pt idx="499">
                  <c:v>-1</c:v>
                </c:pt>
                <c:pt idx="500">
                  <c:v>-1</c:v>
                </c:pt>
                <c:pt idx="501">
                  <c:v>-1</c:v>
                </c:pt>
                <c:pt idx="502">
                  <c:v>-1</c:v>
                </c:pt>
                <c:pt idx="503">
                  <c:v>-1</c:v>
                </c:pt>
                <c:pt idx="504">
                  <c:v>-1</c:v>
                </c:pt>
                <c:pt idx="505">
                  <c:v>-1</c:v>
                </c:pt>
                <c:pt idx="506">
                  <c:v>-1</c:v>
                </c:pt>
                <c:pt idx="507">
                  <c:v>-1</c:v>
                </c:pt>
                <c:pt idx="508">
                  <c:v>-1</c:v>
                </c:pt>
                <c:pt idx="509">
                  <c:v>-1</c:v>
                </c:pt>
                <c:pt idx="510">
                  <c:v>-1</c:v>
                </c:pt>
                <c:pt idx="511">
                  <c:v>-1</c:v>
                </c:pt>
                <c:pt idx="512">
                  <c:v>-1</c:v>
                </c:pt>
                <c:pt idx="513">
                  <c:v>-1</c:v>
                </c:pt>
                <c:pt idx="514">
                  <c:v>-1</c:v>
                </c:pt>
                <c:pt idx="515">
                  <c:v>-1</c:v>
                </c:pt>
                <c:pt idx="516">
                  <c:v>-1</c:v>
                </c:pt>
                <c:pt idx="517">
                  <c:v>-1</c:v>
                </c:pt>
                <c:pt idx="518">
                  <c:v>-1</c:v>
                </c:pt>
                <c:pt idx="519">
                  <c:v>-1</c:v>
                </c:pt>
                <c:pt idx="520">
                  <c:v>-1</c:v>
                </c:pt>
                <c:pt idx="521">
                  <c:v>-1</c:v>
                </c:pt>
                <c:pt idx="522">
                  <c:v>-1</c:v>
                </c:pt>
                <c:pt idx="523">
                  <c:v>-1</c:v>
                </c:pt>
                <c:pt idx="524">
                  <c:v>-1</c:v>
                </c:pt>
                <c:pt idx="525">
                  <c:v>-1</c:v>
                </c:pt>
                <c:pt idx="526">
                  <c:v>-1</c:v>
                </c:pt>
                <c:pt idx="527">
                  <c:v>-1</c:v>
                </c:pt>
                <c:pt idx="528">
                  <c:v>-1</c:v>
                </c:pt>
                <c:pt idx="529">
                  <c:v>-1</c:v>
                </c:pt>
                <c:pt idx="530">
                  <c:v>-1</c:v>
                </c:pt>
                <c:pt idx="531">
                  <c:v>-1</c:v>
                </c:pt>
                <c:pt idx="532">
                  <c:v>-1</c:v>
                </c:pt>
                <c:pt idx="533">
                  <c:v>-1</c:v>
                </c:pt>
                <c:pt idx="534">
                  <c:v>-1</c:v>
                </c:pt>
                <c:pt idx="535">
                  <c:v>-1</c:v>
                </c:pt>
                <c:pt idx="536">
                  <c:v>-1</c:v>
                </c:pt>
                <c:pt idx="537">
                  <c:v>-1</c:v>
                </c:pt>
                <c:pt idx="538">
                  <c:v>-1</c:v>
                </c:pt>
                <c:pt idx="539">
                  <c:v>-1</c:v>
                </c:pt>
                <c:pt idx="540">
                  <c:v>3</c:v>
                </c:pt>
                <c:pt idx="541">
                  <c:v>-1</c:v>
                </c:pt>
                <c:pt idx="542">
                  <c:v>-1</c:v>
                </c:pt>
                <c:pt idx="543">
                  <c:v>3</c:v>
                </c:pt>
                <c:pt idx="544">
                  <c:v>-1</c:v>
                </c:pt>
                <c:pt idx="545">
                  <c:v>-1</c:v>
                </c:pt>
                <c:pt idx="546">
                  <c:v>-1</c:v>
                </c:pt>
                <c:pt idx="547">
                  <c:v>-1</c:v>
                </c:pt>
                <c:pt idx="548">
                  <c:v>3</c:v>
                </c:pt>
                <c:pt idx="549">
                  <c:v>-1</c:v>
                </c:pt>
                <c:pt idx="550">
                  <c:v>-1</c:v>
                </c:pt>
                <c:pt idx="551">
                  <c:v>-1</c:v>
                </c:pt>
                <c:pt idx="552">
                  <c:v>-1</c:v>
                </c:pt>
                <c:pt idx="553">
                  <c:v>-1</c:v>
                </c:pt>
                <c:pt idx="554">
                  <c:v>-1</c:v>
                </c:pt>
                <c:pt idx="555">
                  <c:v>-1</c:v>
                </c:pt>
                <c:pt idx="556">
                  <c:v>-1</c:v>
                </c:pt>
                <c:pt idx="557">
                  <c:v>-1</c:v>
                </c:pt>
                <c:pt idx="558">
                  <c:v>-1</c:v>
                </c:pt>
                <c:pt idx="559">
                  <c:v>-1</c:v>
                </c:pt>
                <c:pt idx="560">
                  <c:v>-1</c:v>
                </c:pt>
                <c:pt idx="561">
                  <c:v>-1</c:v>
                </c:pt>
                <c:pt idx="562">
                  <c:v>-1</c:v>
                </c:pt>
                <c:pt idx="563">
                  <c:v>-1</c:v>
                </c:pt>
                <c:pt idx="564">
                  <c:v>-1</c:v>
                </c:pt>
                <c:pt idx="565">
                  <c:v>-1</c:v>
                </c:pt>
                <c:pt idx="566">
                  <c:v>-1</c:v>
                </c:pt>
                <c:pt idx="567">
                  <c:v>0</c:v>
                </c:pt>
                <c:pt idx="568">
                  <c:v>-1</c:v>
                </c:pt>
                <c:pt idx="569">
                  <c:v>-1</c:v>
                </c:pt>
                <c:pt idx="570">
                  <c:v>-1</c:v>
                </c:pt>
                <c:pt idx="571">
                  <c:v>-1</c:v>
                </c:pt>
                <c:pt idx="572">
                  <c:v>-1</c:v>
                </c:pt>
                <c:pt idx="573">
                  <c:v>-1</c:v>
                </c:pt>
                <c:pt idx="574">
                  <c:v>-1</c:v>
                </c:pt>
                <c:pt idx="575">
                  <c:v>-1</c:v>
                </c:pt>
                <c:pt idx="576">
                  <c:v>-1</c:v>
                </c:pt>
                <c:pt idx="577">
                  <c:v>-1</c:v>
                </c:pt>
                <c:pt idx="578">
                  <c:v>-1</c:v>
                </c:pt>
                <c:pt idx="579">
                  <c:v>-1</c:v>
                </c:pt>
                <c:pt idx="580">
                  <c:v>-1</c:v>
                </c:pt>
                <c:pt idx="581">
                  <c:v>-1</c:v>
                </c:pt>
                <c:pt idx="582">
                  <c:v>-1</c:v>
                </c:pt>
                <c:pt idx="583">
                  <c:v>-1</c:v>
                </c:pt>
                <c:pt idx="584">
                  <c:v>-1</c:v>
                </c:pt>
                <c:pt idx="585">
                  <c:v>-1</c:v>
                </c:pt>
                <c:pt idx="586">
                  <c:v>-1</c:v>
                </c:pt>
                <c:pt idx="587">
                  <c:v>-1</c:v>
                </c:pt>
                <c:pt idx="588">
                  <c:v>-1</c:v>
                </c:pt>
                <c:pt idx="589">
                  <c:v>-1</c:v>
                </c:pt>
                <c:pt idx="590">
                  <c:v>-1</c:v>
                </c:pt>
                <c:pt idx="591">
                  <c:v>-1</c:v>
                </c:pt>
                <c:pt idx="592">
                  <c:v>-1</c:v>
                </c:pt>
                <c:pt idx="593">
                  <c:v>-1</c:v>
                </c:pt>
                <c:pt idx="594">
                  <c:v>-1</c:v>
                </c:pt>
                <c:pt idx="595">
                  <c:v>-1</c:v>
                </c:pt>
                <c:pt idx="596">
                  <c:v>-1</c:v>
                </c:pt>
                <c:pt idx="597">
                  <c:v>-1</c:v>
                </c:pt>
                <c:pt idx="598">
                  <c:v>-1</c:v>
                </c:pt>
                <c:pt idx="599">
                  <c:v>3</c:v>
                </c:pt>
                <c:pt idx="600">
                  <c:v>-1</c:v>
                </c:pt>
                <c:pt idx="601">
                  <c:v>-1</c:v>
                </c:pt>
                <c:pt idx="602">
                  <c:v>-1</c:v>
                </c:pt>
                <c:pt idx="603">
                  <c:v>-1</c:v>
                </c:pt>
                <c:pt idx="604">
                  <c:v>3</c:v>
                </c:pt>
                <c:pt idx="605">
                  <c:v>-1</c:v>
                </c:pt>
                <c:pt idx="606">
                  <c:v>-1</c:v>
                </c:pt>
                <c:pt idx="607">
                  <c:v>-1</c:v>
                </c:pt>
                <c:pt idx="608">
                  <c:v>-1</c:v>
                </c:pt>
                <c:pt idx="609">
                  <c:v>-1</c:v>
                </c:pt>
                <c:pt idx="610">
                  <c:v>-1</c:v>
                </c:pt>
                <c:pt idx="611">
                  <c:v>-1</c:v>
                </c:pt>
                <c:pt idx="612">
                  <c:v>-1</c:v>
                </c:pt>
                <c:pt idx="613">
                  <c:v>0</c:v>
                </c:pt>
                <c:pt idx="614">
                  <c:v>-1</c:v>
                </c:pt>
                <c:pt idx="615">
                  <c:v>3</c:v>
                </c:pt>
                <c:pt idx="616">
                  <c:v>-1</c:v>
                </c:pt>
                <c:pt idx="617">
                  <c:v>-1</c:v>
                </c:pt>
                <c:pt idx="618">
                  <c:v>-1</c:v>
                </c:pt>
                <c:pt idx="619">
                  <c:v>-1</c:v>
                </c:pt>
                <c:pt idx="620">
                  <c:v>-1</c:v>
                </c:pt>
                <c:pt idx="621">
                  <c:v>-1</c:v>
                </c:pt>
                <c:pt idx="622">
                  <c:v>-1</c:v>
                </c:pt>
                <c:pt idx="623">
                  <c:v>-1</c:v>
                </c:pt>
                <c:pt idx="624">
                  <c:v>-1</c:v>
                </c:pt>
                <c:pt idx="625">
                  <c:v>-1</c:v>
                </c:pt>
                <c:pt idx="626">
                  <c:v>2</c:v>
                </c:pt>
                <c:pt idx="627">
                  <c:v>-1</c:v>
                </c:pt>
                <c:pt idx="628">
                  <c:v>-1</c:v>
                </c:pt>
                <c:pt idx="629">
                  <c:v>-1</c:v>
                </c:pt>
                <c:pt idx="630">
                  <c:v>-1</c:v>
                </c:pt>
                <c:pt idx="631">
                  <c:v>-1</c:v>
                </c:pt>
                <c:pt idx="632">
                  <c:v>-1</c:v>
                </c:pt>
                <c:pt idx="633">
                  <c:v>-1</c:v>
                </c:pt>
                <c:pt idx="634">
                  <c:v>-1</c:v>
                </c:pt>
                <c:pt idx="635">
                  <c:v>-1</c:v>
                </c:pt>
                <c:pt idx="636">
                  <c:v>3</c:v>
                </c:pt>
                <c:pt idx="637">
                  <c:v>-1</c:v>
                </c:pt>
                <c:pt idx="638">
                  <c:v>-1</c:v>
                </c:pt>
                <c:pt idx="639">
                  <c:v>-1</c:v>
                </c:pt>
                <c:pt idx="640">
                  <c:v>-1</c:v>
                </c:pt>
                <c:pt idx="641">
                  <c:v>-1</c:v>
                </c:pt>
                <c:pt idx="642">
                  <c:v>-1</c:v>
                </c:pt>
                <c:pt idx="643">
                  <c:v>-1</c:v>
                </c:pt>
                <c:pt idx="644">
                  <c:v>-1</c:v>
                </c:pt>
                <c:pt idx="645">
                  <c:v>-1</c:v>
                </c:pt>
                <c:pt idx="646">
                  <c:v>3</c:v>
                </c:pt>
                <c:pt idx="647">
                  <c:v>-1</c:v>
                </c:pt>
                <c:pt idx="648">
                  <c:v>-1</c:v>
                </c:pt>
                <c:pt idx="649">
                  <c:v>-1</c:v>
                </c:pt>
                <c:pt idx="650">
                  <c:v>-1</c:v>
                </c:pt>
                <c:pt idx="651">
                  <c:v>-1</c:v>
                </c:pt>
                <c:pt idx="652">
                  <c:v>-1</c:v>
                </c:pt>
                <c:pt idx="653">
                  <c:v>-1</c:v>
                </c:pt>
                <c:pt idx="654">
                  <c:v>-1</c:v>
                </c:pt>
                <c:pt idx="655">
                  <c:v>-1</c:v>
                </c:pt>
                <c:pt idx="656">
                  <c:v>-1</c:v>
                </c:pt>
                <c:pt idx="657">
                  <c:v>-1</c:v>
                </c:pt>
                <c:pt idx="658">
                  <c:v>-1</c:v>
                </c:pt>
                <c:pt idx="659">
                  <c:v>-1</c:v>
                </c:pt>
                <c:pt idx="660">
                  <c:v>-1</c:v>
                </c:pt>
                <c:pt idx="661">
                  <c:v>-1</c:v>
                </c:pt>
                <c:pt idx="662">
                  <c:v>-1</c:v>
                </c:pt>
                <c:pt idx="663">
                  <c:v>-1</c:v>
                </c:pt>
                <c:pt idx="664">
                  <c:v>-1</c:v>
                </c:pt>
                <c:pt idx="665">
                  <c:v>-1</c:v>
                </c:pt>
                <c:pt idx="666">
                  <c:v>-1</c:v>
                </c:pt>
                <c:pt idx="667">
                  <c:v>-1</c:v>
                </c:pt>
                <c:pt idx="668">
                  <c:v>-1</c:v>
                </c:pt>
                <c:pt idx="669">
                  <c:v>-1</c:v>
                </c:pt>
                <c:pt idx="670">
                  <c:v>-1</c:v>
                </c:pt>
                <c:pt idx="671">
                  <c:v>-1</c:v>
                </c:pt>
                <c:pt idx="672">
                  <c:v>-1</c:v>
                </c:pt>
                <c:pt idx="673">
                  <c:v>-1</c:v>
                </c:pt>
                <c:pt idx="674">
                  <c:v>-1</c:v>
                </c:pt>
                <c:pt idx="675">
                  <c:v>-1</c:v>
                </c:pt>
                <c:pt idx="676">
                  <c:v>3</c:v>
                </c:pt>
                <c:pt idx="677">
                  <c:v>-1</c:v>
                </c:pt>
                <c:pt idx="678">
                  <c:v>3</c:v>
                </c:pt>
                <c:pt idx="679">
                  <c:v>-1</c:v>
                </c:pt>
                <c:pt idx="680">
                  <c:v>-1</c:v>
                </c:pt>
                <c:pt idx="681">
                  <c:v>-1</c:v>
                </c:pt>
                <c:pt idx="682">
                  <c:v>-1</c:v>
                </c:pt>
                <c:pt idx="683">
                  <c:v>-1</c:v>
                </c:pt>
                <c:pt idx="684">
                  <c:v>1</c:v>
                </c:pt>
                <c:pt idx="685">
                  <c:v>-1</c:v>
                </c:pt>
                <c:pt idx="686">
                  <c:v>-1</c:v>
                </c:pt>
                <c:pt idx="687">
                  <c:v>-1</c:v>
                </c:pt>
                <c:pt idx="688">
                  <c:v>-1</c:v>
                </c:pt>
                <c:pt idx="689">
                  <c:v>-1</c:v>
                </c:pt>
                <c:pt idx="690">
                  <c:v>-1</c:v>
                </c:pt>
                <c:pt idx="691">
                  <c:v>-1</c:v>
                </c:pt>
                <c:pt idx="692">
                  <c:v>-1</c:v>
                </c:pt>
                <c:pt idx="693">
                  <c:v>-1</c:v>
                </c:pt>
                <c:pt idx="694">
                  <c:v>-1</c:v>
                </c:pt>
                <c:pt idx="695">
                  <c:v>-1</c:v>
                </c:pt>
                <c:pt idx="696">
                  <c:v>-1</c:v>
                </c:pt>
                <c:pt idx="697">
                  <c:v>-1</c:v>
                </c:pt>
                <c:pt idx="698">
                  <c:v>-1</c:v>
                </c:pt>
                <c:pt idx="699">
                  <c:v>-1</c:v>
                </c:pt>
                <c:pt idx="700">
                  <c:v>-1</c:v>
                </c:pt>
                <c:pt idx="701">
                  <c:v>-1</c:v>
                </c:pt>
                <c:pt idx="702">
                  <c:v>-1</c:v>
                </c:pt>
                <c:pt idx="703">
                  <c:v>-1</c:v>
                </c:pt>
                <c:pt idx="704">
                  <c:v>-1</c:v>
                </c:pt>
                <c:pt idx="705">
                  <c:v>-1</c:v>
                </c:pt>
                <c:pt idx="706">
                  <c:v>3</c:v>
                </c:pt>
                <c:pt idx="707">
                  <c:v>-1</c:v>
                </c:pt>
                <c:pt idx="708">
                  <c:v>-1</c:v>
                </c:pt>
                <c:pt idx="709">
                  <c:v>-1</c:v>
                </c:pt>
                <c:pt idx="710">
                  <c:v>3</c:v>
                </c:pt>
                <c:pt idx="711">
                  <c:v>-1</c:v>
                </c:pt>
                <c:pt idx="712">
                  <c:v>2</c:v>
                </c:pt>
                <c:pt idx="713">
                  <c:v>3</c:v>
                </c:pt>
                <c:pt idx="714">
                  <c:v>0</c:v>
                </c:pt>
                <c:pt idx="715">
                  <c:v>-1</c:v>
                </c:pt>
                <c:pt idx="716">
                  <c:v>-1</c:v>
                </c:pt>
                <c:pt idx="717">
                  <c:v>-1</c:v>
                </c:pt>
                <c:pt idx="718">
                  <c:v>-1</c:v>
                </c:pt>
                <c:pt idx="719">
                  <c:v>-1</c:v>
                </c:pt>
                <c:pt idx="720">
                  <c:v>-1</c:v>
                </c:pt>
                <c:pt idx="721">
                  <c:v>-1</c:v>
                </c:pt>
                <c:pt idx="722">
                  <c:v>3</c:v>
                </c:pt>
                <c:pt idx="723">
                  <c:v>-1</c:v>
                </c:pt>
                <c:pt idx="724">
                  <c:v>-1</c:v>
                </c:pt>
                <c:pt idx="725">
                  <c:v>-1</c:v>
                </c:pt>
                <c:pt idx="726">
                  <c:v>-1</c:v>
                </c:pt>
                <c:pt idx="727">
                  <c:v>-1</c:v>
                </c:pt>
                <c:pt idx="728">
                  <c:v>-1</c:v>
                </c:pt>
                <c:pt idx="729">
                  <c:v>3</c:v>
                </c:pt>
                <c:pt idx="730">
                  <c:v>-1</c:v>
                </c:pt>
                <c:pt idx="731">
                  <c:v>-1</c:v>
                </c:pt>
                <c:pt idx="732">
                  <c:v>-1</c:v>
                </c:pt>
                <c:pt idx="733">
                  <c:v>-1</c:v>
                </c:pt>
                <c:pt idx="734">
                  <c:v>-1</c:v>
                </c:pt>
                <c:pt idx="735">
                  <c:v>-1</c:v>
                </c:pt>
                <c:pt idx="736">
                  <c:v>-1</c:v>
                </c:pt>
                <c:pt idx="737">
                  <c:v>-1</c:v>
                </c:pt>
                <c:pt idx="738">
                  <c:v>-1</c:v>
                </c:pt>
                <c:pt idx="739">
                  <c:v>-1</c:v>
                </c:pt>
                <c:pt idx="740">
                  <c:v>-1</c:v>
                </c:pt>
                <c:pt idx="741">
                  <c:v>-1</c:v>
                </c:pt>
                <c:pt idx="742">
                  <c:v>-1</c:v>
                </c:pt>
                <c:pt idx="743">
                  <c:v>-1</c:v>
                </c:pt>
                <c:pt idx="744">
                  <c:v>-1</c:v>
                </c:pt>
                <c:pt idx="745">
                  <c:v>3</c:v>
                </c:pt>
                <c:pt idx="746">
                  <c:v>-1</c:v>
                </c:pt>
                <c:pt idx="747">
                  <c:v>-1</c:v>
                </c:pt>
                <c:pt idx="748">
                  <c:v>-1</c:v>
                </c:pt>
                <c:pt idx="749">
                  <c:v>-1</c:v>
                </c:pt>
                <c:pt idx="750">
                  <c:v>-1</c:v>
                </c:pt>
                <c:pt idx="751">
                  <c:v>-1</c:v>
                </c:pt>
                <c:pt idx="752">
                  <c:v>-1</c:v>
                </c:pt>
                <c:pt idx="753">
                  <c:v>-1</c:v>
                </c:pt>
                <c:pt idx="754">
                  <c:v>-1</c:v>
                </c:pt>
                <c:pt idx="755">
                  <c:v>-1</c:v>
                </c:pt>
                <c:pt idx="756">
                  <c:v>-1</c:v>
                </c:pt>
                <c:pt idx="757">
                  <c:v>-1</c:v>
                </c:pt>
                <c:pt idx="758">
                  <c:v>-1</c:v>
                </c:pt>
                <c:pt idx="759">
                  <c:v>-1</c:v>
                </c:pt>
                <c:pt idx="760">
                  <c:v>-1</c:v>
                </c:pt>
                <c:pt idx="761">
                  <c:v>-1</c:v>
                </c:pt>
                <c:pt idx="762">
                  <c:v>-1</c:v>
                </c:pt>
                <c:pt idx="763">
                  <c:v>-1</c:v>
                </c:pt>
                <c:pt idx="764">
                  <c:v>-1</c:v>
                </c:pt>
                <c:pt idx="765">
                  <c:v>-1</c:v>
                </c:pt>
                <c:pt idx="766">
                  <c:v>-1</c:v>
                </c:pt>
                <c:pt idx="767">
                  <c:v>-1</c:v>
                </c:pt>
                <c:pt idx="768">
                  <c:v>-1</c:v>
                </c:pt>
                <c:pt idx="769">
                  <c:v>-1</c:v>
                </c:pt>
                <c:pt idx="770">
                  <c:v>-1</c:v>
                </c:pt>
                <c:pt idx="771">
                  <c:v>-1</c:v>
                </c:pt>
                <c:pt idx="772">
                  <c:v>-1</c:v>
                </c:pt>
                <c:pt idx="773">
                  <c:v>-1</c:v>
                </c:pt>
                <c:pt idx="774">
                  <c:v>-1</c:v>
                </c:pt>
                <c:pt idx="775">
                  <c:v>-1</c:v>
                </c:pt>
                <c:pt idx="776">
                  <c:v>-1</c:v>
                </c:pt>
                <c:pt idx="777">
                  <c:v>-1</c:v>
                </c:pt>
                <c:pt idx="778">
                  <c:v>-1</c:v>
                </c:pt>
                <c:pt idx="779">
                  <c:v>-1</c:v>
                </c:pt>
                <c:pt idx="780">
                  <c:v>-1</c:v>
                </c:pt>
                <c:pt idx="781">
                  <c:v>-1</c:v>
                </c:pt>
                <c:pt idx="782">
                  <c:v>1</c:v>
                </c:pt>
                <c:pt idx="783">
                  <c:v>-1</c:v>
                </c:pt>
                <c:pt idx="784">
                  <c:v>-1</c:v>
                </c:pt>
                <c:pt idx="785">
                  <c:v>-1</c:v>
                </c:pt>
                <c:pt idx="786">
                  <c:v>-1</c:v>
                </c:pt>
                <c:pt idx="787">
                  <c:v>-1</c:v>
                </c:pt>
                <c:pt idx="788">
                  <c:v>-1</c:v>
                </c:pt>
                <c:pt idx="789">
                  <c:v>-1</c:v>
                </c:pt>
                <c:pt idx="790">
                  <c:v>-1</c:v>
                </c:pt>
                <c:pt idx="791">
                  <c:v>-1</c:v>
                </c:pt>
                <c:pt idx="792">
                  <c:v>-1</c:v>
                </c:pt>
                <c:pt idx="793">
                  <c:v>-1</c:v>
                </c:pt>
                <c:pt idx="794">
                  <c:v>-1</c:v>
                </c:pt>
                <c:pt idx="795">
                  <c:v>-1</c:v>
                </c:pt>
                <c:pt idx="796">
                  <c:v>3</c:v>
                </c:pt>
                <c:pt idx="797">
                  <c:v>-1</c:v>
                </c:pt>
                <c:pt idx="798">
                  <c:v>-1</c:v>
                </c:pt>
                <c:pt idx="799">
                  <c:v>-1</c:v>
                </c:pt>
                <c:pt idx="800">
                  <c:v>-1</c:v>
                </c:pt>
                <c:pt idx="801">
                  <c:v>2</c:v>
                </c:pt>
                <c:pt idx="802">
                  <c:v>-1</c:v>
                </c:pt>
                <c:pt idx="803">
                  <c:v>-1</c:v>
                </c:pt>
                <c:pt idx="804">
                  <c:v>-1</c:v>
                </c:pt>
                <c:pt idx="805">
                  <c:v>3</c:v>
                </c:pt>
                <c:pt idx="806">
                  <c:v>-1</c:v>
                </c:pt>
                <c:pt idx="807">
                  <c:v>-1</c:v>
                </c:pt>
                <c:pt idx="808">
                  <c:v>3</c:v>
                </c:pt>
                <c:pt idx="809">
                  <c:v>-1</c:v>
                </c:pt>
                <c:pt idx="810">
                  <c:v>0</c:v>
                </c:pt>
                <c:pt idx="811">
                  <c:v>-1</c:v>
                </c:pt>
                <c:pt idx="812">
                  <c:v>-1</c:v>
                </c:pt>
                <c:pt idx="813">
                  <c:v>-1</c:v>
                </c:pt>
                <c:pt idx="814">
                  <c:v>-1</c:v>
                </c:pt>
                <c:pt idx="815">
                  <c:v>-1</c:v>
                </c:pt>
                <c:pt idx="816">
                  <c:v>-1</c:v>
                </c:pt>
                <c:pt idx="817">
                  <c:v>-1</c:v>
                </c:pt>
                <c:pt idx="818">
                  <c:v>-1</c:v>
                </c:pt>
                <c:pt idx="819">
                  <c:v>-1</c:v>
                </c:pt>
                <c:pt idx="820">
                  <c:v>-1</c:v>
                </c:pt>
                <c:pt idx="821">
                  <c:v>-1</c:v>
                </c:pt>
                <c:pt idx="822">
                  <c:v>-1</c:v>
                </c:pt>
                <c:pt idx="823">
                  <c:v>1</c:v>
                </c:pt>
                <c:pt idx="824">
                  <c:v>-1</c:v>
                </c:pt>
                <c:pt idx="825">
                  <c:v>-1</c:v>
                </c:pt>
                <c:pt idx="826">
                  <c:v>-1</c:v>
                </c:pt>
                <c:pt idx="827">
                  <c:v>-1</c:v>
                </c:pt>
                <c:pt idx="828">
                  <c:v>-1</c:v>
                </c:pt>
                <c:pt idx="829">
                  <c:v>-1</c:v>
                </c:pt>
                <c:pt idx="830">
                  <c:v>-1</c:v>
                </c:pt>
                <c:pt idx="831">
                  <c:v>-1</c:v>
                </c:pt>
                <c:pt idx="832">
                  <c:v>-1</c:v>
                </c:pt>
                <c:pt idx="833">
                  <c:v>-1</c:v>
                </c:pt>
                <c:pt idx="834">
                  <c:v>-1</c:v>
                </c:pt>
                <c:pt idx="835">
                  <c:v>-1</c:v>
                </c:pt>
                <c:pt idx="836">
                  <c:v>-1</c:v>
                </c:pt>
                <c:pt idx="837">
                  <c:v>-1</c:v>
                </c:pt>
                <c:pt idx="838">
                  <c:v>2</c:v>
                </c:pt>
                <c:pt idx="839">
                  <c:v>-1</c:v>
                </c:pt>
                <c:pt idx="840">
                  <c:v>3</c:v>
                </c:pt>
                <c:pt idx="841">
                  <c:v>0</c:v>
                </c:pt>
                <c:pt idx="842">
                  <c:v>-1</c:v>
                </c:pt>
                <c:pt idx="843">
                  <c:v>-1</c:v>
                </c:pt>
                <c:pt idx="844">
                  <c:v>-1</c:v>
                </c:pt>
                <c:pt idx="845">
                  <c:v>4</c:v>
                </c:pt>
                <c:pt idx="846">
                  <c:v>-1</c:v>
                </c:pt>
                <c:pt idx="847">
                  <c:v>-1</c:v>
                </c:pt>
                <c:pt idx="848">
                  <c:v>4</c:v>
                </c:pt>
                <c:pt idx="849">
                  <c:v>-1</c:v>
                </c:pt>
                <c:pt idx="850">
                  <c:v>-1</c:v>
                </c:pt>
                <c:pt idx="851">
                  <c:v>-1</c:v>
                </c:pt>
                <c:pt idx="852">
                  <c:v>-1</c:v>
                </c:pt>
                <c:pt idx="853">
                  <c:v>-1</c:v>
                </c:pt>
                <c:pt idx="854">
                  <c:v>-1</c:v>
                </c:pt>
                <c:pt idx="855">
                  <c:v>-1</c:v>
                </c:pt>
                <c:pt idx="856">
                  <c:v>-1</c:v>
                </c:pt>
                <c:pt idx="857">
                  <c:v>4</c:v>
                </c:pt>
                <c:pt idx="858">
                  <c:v>-1</c:v>
                </c:pt>
                <c:pt idx="859">
                  <c:v>-1</c:v>
                </c:pt>
                <c:pt idx="860">
                  <c:v>-1</c:v>
                </c:pt>
                <c:pt idx="861">
                  <c:v>2</c:v>
                </c:pt>
                <c:pt idx="862">
                  <c:v>-1</c:v>
                </c:pt>
                <c:pt idx="863">
                  <c:v>-1</c:v>
                </c:pt>
                <c:pt idx="864">
                  <c:v>-1</c:v>
                </c:pt>
                <c:pt idx="865">
                  <c:v>-1</c:v>
                </c:pt>
                <c:pt idx="866">
                  <c:v>-1</c:v>
                </c:pt>
                <c:pt idx="867">
                  <c:v>-1</c:v>
                </c:pt>
                <c:pt idx="868">
                  <c:v>-1</c:v>
                </c:pt>
                <c:pt idx="869">
                  <c:v>3</c:v>
                </c:pt>
                <c:pt idx="870">
                  <c:v>-1</c:v>
                </c:pt>
                <c:pt idx="871">
                  <c:v>-1</c:v>
                </c:pt>
                <c:pt idx="872">
                  <c:v>-1</c:v>
                </c:pt>
                <c:pt idx="873">
                  <c:v>1</c:v>
                </c:pt>
                <c:pt idx="874">
                  <c:v>-1</c:v>
                </c:pt>
                <c:pt idx="875">
                  <c:v>-1</c:v>
                </c:pt>
                <c:pt idx="876">
                  <c:v>-1</c:v>
                </c:pt>
                <c:pt idx="877">
                  <c:v>-1</c:v>
                </c:pt>
                <c:pt idx="878">
                  <c:v>-1</c:v>
                </c:pt>
                <c:pt idx="879">
                  <c:v>2</c:v>
                </c:pt>
                <c:pt idx="880">
                  <c:v>-1</c:v>
                </c:pt>
                <c:pt idx="881">
                  <c:v>-1</c:v>
                </c:pt>
                <c:pt idx="882">
                  <c:v>-1</c:v>
                </c:pt>
                <c:pt idx="883">
                  <c:v>-1</c:v>
                </c:pt>
                <c:pt idx="884">
                  <c:v>-1</c:v>
                </c:pt>
                <c:pt idx="885">
                  <c:v>-1</c:v>
                </c:pt>
                <c:pt idx="886">
                  <c:v>-1</c:v>
                </c:pt>
                <c:pt idx="887">
                  <c:v>-1</c:v>
                </c:pt>
                <c:pt idx="888">
                  <c:v>-1</c:v>
                </c:pt>
                <c:pt idx="889">
                  <c:v>3</c:v>
                </c:pt>
                <c:pt idx="890">
                  <c:v>-1</c:v>
                </c:pt>
                <c:pt idx="891">
                  <c:v>-1</c:v>
                </c:pt>
                <c:pt idx="892">
                  <c:v>-1</c:v>
                </c:pt>
                <c:pt idx="893">
                  <c:v>-1</c:v>
                </c:pt>
                <c:pt idx="894">
                  <c:v>-1</c:v>
                </c:pt>
                <c:pt idx="895">
                  <c:v>-1</c:v>
                </c:pt>
                <c:pt idx="896">
                  <c:v>-1</c:v>
                </c:pt>
                <c:pt idx="897">
                  <c:v>-1</c:v>
                </c:pt>
                <c:pt idx="898">
                  <c:v>-1</c:v>
                </c:pt>
                <c:pt idx="899">
                  <c:v>-1</c:v>
                </c:pt>
                <c:pt idx="900">
                  <c:v>-1</c:v>
                </c:pt>
                <c:pt idx="901">
                  <c:v>-1</c:v>
                </c:pt>
                <c:pt idx="902">
                  <c:v>-1</c:v>
                </c:pt>
                <c:pt idx="903">
                  <c:v>-1</c:v>
                </c:pt>
                <c:pt idx="904">
                  <c:v>-1</c:v>
                </c:pt>
                <c:pt idx="905">
                  <c:v>3</c:v>
                </c:pt>
                <c:pt idx="906">
                  <c:v>-1</c:v>
                </c:pt>
                <c:pt idx="907">
                  <c:v>-1</c:v>
                </c:pt>
                <c:pt idx="908">
                  <c:v>-1</c:v>
                </c:pt>
                <c:pt idx="909">
                  <c:v>-1</c:v>
                </c:pt>
                <c:pt idx="910">
                  <c:v>-1</c:v>
                </c:pt>
                <c:pt idx="911">
                  <c:v>-1</c:v>
                </c:pt>
                <c:pt idx="912">
                  <c:v>-1</c:v>
                </c:pt>
                <c:pt idx="913">
                  <c:v>-1</c:v>
                </c:pt>
                <c:pt idx="914">
                  <c:v>-1</c:v>
                </c:pt>
                <c:pt idx="915">
                  <c:v>-1</c:v>
                </c:pt>
                <c:pt idx="916">
                  <c:v>-1</c:v>
                </c:pt>
                <c:pt idx="917">
                  <c:v>-1</c:v>
                </c:pt>
                <c:pt idx="918">
                  <c:v>-1</c:v>
                </c:pt>
                <c:pt idx="919">
                  <c:v>-1</c:v>
                </c:pt>
                <c:pt idx="920">
                  <c:v>-1</c:v>
                </c:pt>
                <c:pt idx="921">
                  <c:v>-1</c:v>
                </c:pt>
                <c:pt idx="922">
                  <c:v>-1</c:v>
                </c:pt>
                <c:pt idx="923">
                  <c:v>-1</c:v>
                </c:pt>
                <c:pt idx="924">
                  <c:v>-1</c:v>
                </c:pt>
                <c:pt idx="925">
                  <c:v>-1</c:v>
                </c:pt>
                <c:pt idx="926">
                  <c:v>-1</c:v>
                </c:pt>
                <c:pt idx="927">
                  <c:v>-1</c:v>
                </c:pt>
                <c:pt idx="928">
                  <c:v>-1</c:v>
                </c:pt>
                <c:pt idx="929">
                  <c:v>-1</c:v>
                </c:pt>
                <c:pt idx="930">
                  <c:v>-1</c:v>
                </c:pt>
                <c:pt idx="931">
                  <c:v>-1</c:v>
                </c:pt>
                <c:pt idx="932">
                  <c:v>-1</c:v>
                </c:pt>
                <c:pt idx="933">
                  <c:v>-1</c:v>
                </c:pt>
                <c:pt idx="934">
                  <c:v>-1</c:v>
                </c:pt>
                <c:pt idx="935">
                  <c:v>-1</c:v>
                </c:pt>
                <c:pt idx="936">
                  <c:v>-1</c:v>
                </c:pt>
                <c:pt idx="937">
                  <c:v>-1</c:v>
                </c:pt>
                <c:pt idx="938">
                  <c:v>-1</c:v>
                </c:pt>
                <c:pt idx="939">
                  <c:v>-1</c:v>
                </c:pt>
                <c:pt idx="940">
                  <c:v>3</c:v>
                </c:pt>
                <c:pt idx="941">
                  <c:v>-1</c:v>
                </c:pt>
                <c:pt idx="942">
                  <c:v>-1</c:v>
                </c:pt>
                <c:pt idx="943">
                  <c:v>-1</c:v>
                </c:pt>
                <c:pt idx="944">
                  <c:v>-1</c:v>
                </c:pt>
                <c:pt idx="945">
                  <c:v>-1</c:v>
                </c:pt>
                <c:pt idx="946">
                  <c:v>-1</c:v>
                </c:pt>
                <c:pt idx="947">
                  <c:v>-1</c:v>
                </c:pt>
                <c:pt idx="948">
                  <c:v>-1</c:v>
                </c:pt>
                <c:pt idx="949">
                  <c:v>-1</c:v>
                </c:pt>
                <c:pt idx="950">
                  <c:v>-1</c:v>
                </c:pt>
                <c:pt idx="951">
                  <c:v>-1</c:v>
                </c:pt>
                <c:pt idx="952">
                  <c:v>-1</c:v>
                </c:pt>
                <c:pt idx="953">
                  <c:v>-1</c:v>
                </c:pt>
                <c:pt idx="954">
                  <c:v>-1</c:v>
                </c:pt>
                <c:pt idx="955">
                  <c:v>-1</c:v>
                </c:pt>
                <c:pt idx="956">
                  <c:v>-1</c:v>
                </c:pt>
                <c:pt idx="957">
                  <c:v>-1</c:v>
                </c:pt>
                <c:pt idx="958">
                  <c:v>-1</c:v>
                </c:pt>
                <c:pt idx="959">
                  <c:v>-1</c:v>
                </c:pt>
                <c:pt idx="960">
                  <c:v>-1</c:v>
                </c:pt>
                <c:pt idx="961">
                  <c:v>-1</c:v>
                </c:pt>
                <c:pt idx="962">
                  <c:v>-1</c:v>
                </c:pt>
                <c:pt idx="963">
                  <c:v>-1</c:v>
                </c:pt>
                <c:pt idx="964">
                  <c:v>-1</c:v>
                </c:pt>
                <c:pt idx="965">
                  <c:v>-1</c:v>
                </c:pt>
                <c:pt idx="966">
                  <c:v>-1</c:v>
                </c:pt>
                <c:pt idx="967">
                  <c:v>-1</c:v>
                </c:pt>
                <c:pt idx="968">
                  <c:v>-1</c:v>
                </c:pt>
                <c:pt idx="969">
                  <c:v>-1</c:v>
                </c:pt>
                <c:pt idx="970">
                  <c:v>-1</c:v>
                </c:pt>
                <c:pt idx="971">
                  <c:v>-1</c:v>
                </c:pt>
                <c:pt idx="972">
                  <c:v>3</c:v>
                </c:pt>
                <c:pt idx="973">
                  <c:v>-1</c:v>
                </c:pt>
                <c:pt idx="974">
                  <c:v>-1</c:v>
                </c:pt>
                <c:pt idx="975">
                  <c:v>3</c:v>
                </c:pt>
                <c:pt idx="976">
                  <c:v>-1</c:v>
                </c:pt>
                <c:pt idx="977">
                  <c:v>-1</c:v>
                </c:pt>
                <c:pt idx="978">
                  <c:v>-1</c:v>
                </c:pt>
                <c:pt idx="979">
                  <c:v>-1</c:v>
                </c:pt>
                <c:pt idx="980">
                  <c:v>-1</c:v>
                </c:pt>
                <c:pt idx="981">
                  <c:v>-1</c:v>
                </c:pt>
                <c:pt idx="982">
                  <c:v>-1</c:v>
                </c:pt>
                <c:pt idx="983">
                  <c:v>-1</c:v>
                </c:pt>
                <c:pt idx="984">
                  <c:v>-1</c:v>
                </c:pt>
                <c:pt idx="985">
                  <c:v>-1</c:v>
                </c:pt>
                <c:pt idx="986">
                  <c:v>-1</c:v>
                </c:pt>
                <c:pt idx="987">
                  <c:v>-1</c:v>
                </c:pt>
                <c:pt idx="988">
                  <c:v>-1</c:v>
                </c:pt>
                <c:pt idx="989">
                  <c:v>1</c:v>
                </c:pt>
                <c:pt idx="990">
                  <c:v>-1</c:v>
                </c:pt>
                <c:pt idx="991">
                  <c:v>-1</c:v>
                </c:pt>
                <c:pt idx="992">
                  <c:v>-1</c:v>
                </c:pt>
                <c:pt idx="993">
                  <c:v>-1</c:v>
                </c:pt>
                <c:pt idx="994">
                  <c:v>-1</c:v>
                </c:pt>
                <c:pt idx="995">
                  <c:v>-1</c:v>
                </c:pt>
                <c:pt idx="996">
                  <c:v>-1</c:v>
                </c:pt>
                <c:pt idx="997">
                  <c:v>-1</c:v>
                </c:pt>
                <c:pt idx="998">
                  <c:v>-1</c:v>
                </c:pt>
                <c:pt idx="999">
                  <c:v>-1</c:v>
                </c:pt>
                <c:pt idx="1000">
                  <c:v>-1</c:v>
                </c:pt>
              </c:numCache>
            </c:numRef>
          </c:yVal>
        </c:ser>
        <c:ser>
          <c:idx val="1"/>
          <c:order val="1"/>
          <c:spPr>
            <a:ln w="28575">
              <a:noFill/>
            </a:ln>
          </c:spPr>
          <c:marker>
            <c:symbol val="none"/>
          </c:marker>
          <c:yVal>
            <c:numRef>
              <c:f>Sheet3!$C$1:$C$1001</c:f>
              <c:numCache>
                <c:formatCode>General</c:formatCode>
                <c:ptCount val="1001"/>
                <c:pt idx="88">
                  <c:v>4</c:v>
                </c:pt>
                <c:pt idx="102">
                  <c:v>4</c:v>
                </c:pt>
                <c:pt idx="246">
                  <c:v>3</c:v>
                </c:pt>
                <c:pt idx="251">
                  <c:v>4</c:v>
                </c:pt>
                <c:pt idx="712">
                  <c:v>3</c:v>
                </c:pt>
                <c:pt idx="838">
                  <c:v>3</c:v>
                </c:pt>
                <c:pt idx="861">
                  <c:v>4</c:v>
                </c:pt>
                <c:pt idx="879">
                  <c:v>4</c:v>
                </c:pt>
                <c:pt idx="889">
                  <c:v>4</c:v>
                </c:pt>
                <c:pt idx="905">
                  <c:v>4</c:v>
                </c:pt>
              </c:numCache>
            </c:numRef>
          </c:yVal>
        </c:ser>
        <c:axId val="80559488"/>
        <c:axId val="80578048"/>
      </c:scatterChart>
      <c:valAx>
        <c:axId val="80559488"/>
        <c:scaling>
          <c:orientation val="minMax"/>
          <c:max val="1000"/>
        </c:scaling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/>
                  <a:t>Index of Text</a:t>
                </a:r>
              </a:p>
            </c:rich>
          </c:tx>
          <c:layout/>
        </c:title>
        <c:majorTickMark val="none"/>
        <c:tickLblPos val="nextTo"/>
        <c:spPr>
          <a:ln w="15875"/>
        </c:spPr>
        <c:crossAx val="80578048"/>
        <c:crosses val="autoZero"/>
        <c:crossBetween val="midCat"/>
      </c:valAx>
      <c:valAx>
        <c:axId val="8057804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2400"/>
                  <a:t>Topic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80559488"/>
        <c:crosses val="autoZero"/>
        <c:crossBetween val="midCat"/>
      </c:valAx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1BE735-45E7-4852-8EC3-5F4D52F13675}" type="doc">
      <dgm:prSet loTypeId="urn:microsoft.com/office/officeart/2005/8/layout/lProcess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50B7FE2-11D9-48F5-A633-5A43E33B608D}">
      <dgm:prSet phldrT="[Text]"/>
      <dgm:spPr/>
      <dgm:t>
        <a:bodyPr/>
        <a:lstStyle/>
        <a:p>
          <a:r>
            <a:rPr lang="en-US" dirty="0" smtClean="0"/>
            <a:t>Pros</a:t>
          </a:r>
          <a:endParaRPr lang="en-US" dirty="0"/>
        </a:p>
      </dgm:t>
    </dgm:pt>
    <dgm:pt modelId="{A488180B-2C50-4BED-A367-B2D1F1CB5371}" type="parTrans" cxnId="{85695E8C-2464-4F55-A61E-2991F160258D}">
      <dgm:prSet/>
      <dgm:spPr/>
      <dgm:t>
        <a:bodyPr/>
        <a:lstStyle/>
        <a:p>
          <a:endParaRPr lang="en-US"/>
        </a:p>
      </dgm:t>
    </dgm:pt>
    <dgm:pt modelId="{5B969D9D-DE3F-41C2-A1E0-6B206B368A43}" type="sibTrans" cxnId="{85695E8C-2464-4F55-A61E-2991F160258D}">
      <dgm:prSet/>
      <dgm:spPr/>
      <dgm:t>
        <a:bodyPr/>
        <a:lstStyle/>
        <a:p>
          <a:endParaRPr lang="en-US"/>
        </a:p>
      </dgm:t>
    </dgm:pt>
    <dgm:pt modelId="{AF3F028D-3402-4813-99EF-77D20996E367}">
      <dgm:prSet phldrT="[Text]"/>
      <dgm:spPr/>
      <dgm:t>
        <a:bodyPr/>
        <a:lstStyle/>
        <a:p>
          <a:r>
            <a:rPr lang="en-US" dirty="0" smtClean="0"/>
            <a:t>Easy to organize</a:t>
          </a:r>
          <a:endParaRPr lang="en-US" dirty="0"/>
        </a:p>
      </dgm:t>
    </dgm:pt>
    <dgm:pt modelId="{FCB36FBC-14CD-4DD7-B506-5810E5CC79C8}" type="parTrans" cxnId="{C92ED181-0A4D-4A7C-BB48-08475C84858A}">
      <dgm:prSet/>
      <dgm:spPr/>
      <dgm:t>
        <a:bodyPr/>
        <a:lstStyle/>
        <a:p>
          <a:endParaRPr lang="en-US"/>
        </a:p>
      </dgm:t>
    </dgm:pt>
    <dgm:pt modelId="{47A40152-2BD8-471F-94A3-F18353DFBD2E}" type="sibTrans" cxnId="{C92ED181-0A4D-4A7C-BB48-08475C84858A}">
      <dgm:prSet/>
      <dgm:spPr/>
      <dgm:t>
        <a:bodyPr/>
        <a:lstStyle/>
        <a:p>
          <a:endParaRPr lang="en-US"/>
        </a:p>
      </dgm:t>
    </dgm:pt>
    <dgm:pt modelId="{124DC98D-F0BA-4506-B783-8AEE21D237F6}">
      <dgm:prSet phldrT="[Text]"/>
      <dgm:spPr/>
      <dgm:t>
        <a:bodyPr/>
        <a:lstStyle/>
        <a:p>
          <a:r>
            <a:rPr lang="en-US" dirty="0" smtClean="0"/>
            <a:t>Easy to edit</a:t>
          </a:r>
          <a:endParaRPr lang="en-US" dirty="0"/>
        </a:p>
      </dgm:t>
    </dgm:pt>
    <dgm:pt modelId="{91AF3936-7B27-446E-BB65-8FEF345CE9F5}" type="parTrans" cxnId="{AE940617-8DA9-41DE-A727-1624E9A6D8F2}">
      <dgm:prSet/>
      <dgm:spPr/>
      <dgm:t>
        <a:bodyPr/>
        <a:lstStyle/>
        <a:p>
          <a:endParaRPr lang="en-US"/>
        </a:p>
      </dgm:t>
    </dgm:pt>
    <dgm:pt modelId="{698F8D95-8DE5-4413-BCFD-0670547CDBE5}" type="sibTrans" cxnId="{AE940617-8DA9-41DE-A727-1624E9A6D8F2}">
      <dgm:prSet/>
      <dgm:spPr/>
      <dgm:t>
        <a:bodyPr/>
        <a:lstStyle/>
        <a:p>
          <a:endParaRPr lang="en-US"/>
        </a:p>
      </dgm:t>
    </dgm:pt>
    <dgm:pt modelId="{6D1FC241-264F-4B81-A433-CADD60C1DCCE}">
      <dgm:prSet phldrT="[Text]"/>
      <dgm:spPr/>
      <dgm:t>
        <a:bodyPr/>
        <a:lstStyle/>
        <a:p>
          <a:r>
            <a:rPr lang="en-US" dirty="0" smtClean="0"/>
            <a:t>Cons</a:t>
          </a:r>
          <a:endParaRPr lang="en-US" dirty="0"/>
        </a:p>
      </dgm:t>
    </dgm:pt>
    <dgm:pt modelId="{C03DCB37-867E-4C2C-8D21-BFC7A3E512E2}" type="parTrans" cxnId="{4018D703-1FC4-4715-BF29-E13868530D1E}">
      <dgm:prSet/>
      <dgm:spPr/>
      <dgm:t>
        <a:bodyPr/>
        <a:lstStyle/>
        <a:p>
          <a:endParaRPr lang="en-US"/>
        </a:p>
      </dgm:t>
    </dgm:pt>
    <dgm:pt modelId="{46C8AACF-10C2-433E-80B1-32F334A9B90E}" type="sibTrans" cxnId="{4018D703-1FC4-4715-BF29-E13868530D1E}">
      <dgm:prSet/>
      <dgm:spPr/>
      <dgm:t>
        <a:bodyPr/>
        <a:lstStyle/>
        <a:p>
          <a:endParaRPr lang="en-US"/>
        </a:p>
      </dgm:t>
    </dgm:pt>
    <dgm:pt modelId="{706D7578-8B2A-4C45-A1F8-2F4B262DF62A}">
      <dgm:prSet phldrT="[Text]"/>
      <dgm:spPr/>
      <dgm:t>
        <a:bodyPr/>
        <a:lstStyle/>
        <a:p>
          <a:r>
            <a:rPr lang="en-US" dirty="0" smtClean="0"/>
            <a:t>Slow</a:t>
          </a:r>
          <a:endParaRPr lang="en-US" dirty="0"/>
        </a:p>
      </dgm:t>
    </dgm:pt>
    <dgm:pt modelId="{87594064-8E64-421F-A654-B3BC8D8FA111}" type="parTrans" cxnId="{FABD27F3-05AC-4D0C-BC9D-D4CA8E001A2A}">
      <dgm:prSet/>
      <dgm:spPr/>
      <dgm:t>
        <a:bodyPr/>
        <a:lstStyle/>
        <a:p>
          <a:endParaRPr lang="en-US"/>
        </a:p>
      </dgm:t>
    </dgm:pt>
    <dgm:pt modelId="{19C6BC0D-C6FC-48C4-A50C-230376A7AEA9}" type="sibTrans" cxnId="{FABD27F3-05AC-4D0C-BC9D-D4CA8E001A2A}">
      <dgm:prSet/>
      <dgm:spPr/>
      <dgm:t>
        <a:bodyPr/>
        <a:lstStyle/>
        <a:p>
          <a:endParaRPr lang="en-US"/>
        </a:p>
      </dgm:t>
    </dgm:pt>
    <dgm:pt modelId="{E5A9DADA-FC4C-4AFF-93A0-2060B7348323}">
      <dgm:prSet phldrT="[Text]"/>
      <dgm:spPr/>
      <dgm:t>
        <a:bodyPr/>
        <a:lstStyle/>
        <a:p>
          <a:r>
            <a:rPr lang="en-US" dirty="0" smtClean="0"/>
            <a:t>Distracting</a:t>
          </a:r>
          <a:endParaRPr lang="en-US" dirty="0"/>
        </a:p>
      </dgm:t>
    </dgm:pt>
    <dgm:pt modelId="{AAA38479-AAFC-46B0-8262-A3CF18D217D0}" type="parTrans" cxnId="{E71C57E9-77AF-4CEC-BF5B-09B1DC3EBF82}">
      <dgm:prSet/>
      <dgm:spPr/>
      <dgm:t>
        <a:bodyPr/>
        <a:lstStyle/>
        <a:p>
          <a:endParaRPr lang="en-US"/>
        </a:p>
      </dgm:t>
    </dgm:pt>
    <dgm:pt modelId="{CC1108AB-A78C-47BE-8592-A8168675AFC1}" type="sibTrans" cxnId="{E71C57E9-77AF-4CEC-BF5B-09B1DC3EBF82}">
      <dgm:prSet/>
      <dgm:spPr/>
      <dgm:t>
        <a:bodyPr/>
        <a:lstStyle/>
        <a:p>
          <a:endParaRPr lang="en-US"/>
        </a:p>
      </dgm:t>
    </dgm:pt>
    <dgm:pt modelId="{F483C41A-C9E8-4659-BC5E-CD1BF7715567}" type="pres">
      <dgm:prSet presAssocID="{091BE735-45E7-4852-8EC3-5F4D52F1367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EF8C60-99A8-4AF1-93A7-D9BF6F5FD62A}" type="pres">
      <dgm:prSet presAssocID="{450B7FE2-11D9-48F5-A633-5A43E33B608D}" presName="compNode" presStyleCnt="0"/>
      <dgm:spPr/>
    </dgm:pt>
    <dgm:pt modelId="{C126A323-E5A9-48E7-8A94-86963B0F2366}" type="pres">
      <dgm:prSet presAssocID="{450B7FE2-11D9-48F5-A633-5A43E33B608D}" presName="aNode" presStyleLbl="bgShp" presStyleIdx="0" presStyleCnt="2"/>
      <dgm:spPr/>
      <dgm:t>
        <a:bodyPr/>
        <a:lstStyle/>
        <a:p>
          <a:endParaRPr lang="en-US"/>
        </a:p>
      </dgm:t>
    </dgm:pt>
    <dgm:pt modelId="{D57D6CD5-285E-4ED8-96A8-DE4E95F9559F}" type="pres">
      <dgm:prSet presAssocID="{450B7FE2-11D9-48F5-A633-5A43E33B608D}" presName="textNode" presStyleLbl="bgShp" presStyleIdx="0" presStyleCnt="2"/>
      <dgm:spPr/>
      <dgm:t>
        <a:bodyPr/>
        <a:lstStyle/>
        <a:p>
          <a:endParaRPr lang="en-US"/>
        </a:p>
      </dgm:t>
    </dgm:pt>
    <dgm:pt modelId="{5F764F6B-2495-48E6-859D-52A50EE5B926}" type="pres">
      <dgm:prSet presAssocID="{450B7FE2-11D9-48F5-A633-5A43E33B608D}" presName="compChildNode" presStyleCnt="0"/>
      <dgm:spPr/>
    </dgm:pt>
    <dgm:pt modelId="{A97B4EEC-D32D-4705-9924-504CABAE1414}" type="pres">
      <dgm:prSet presAssocID="{450B7FE2-11D9-48F5-A633-5A43E33B608D}" presName="theInnerList" presStyleCnt="0"/>
      <dgm:spPr/>
    </dgm:pt>
    <dgm:pt modelId="{EFEBD81C-02E4-42EC-A44F-677FCF5651D5}" type="pres">
      <dgm:prSet presAssocID="{AF3F028D-3402-4813-99EF-77D20996E367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179815-C689-4DEB-A477-5FEA65E36B99}" type="pres">
      <dgm:prSet presAssocID="{AF3F028D-3402-4813-99EF-77D20996E367}" presName="aSpace2" presStyleCnt="0"/>
      <dgm:spPr/>
    </dgm:pt>
    <dgm:pt modelId="{783B2F3D-EF0A-4669-8DE8-0C72C1338596}" type="pres">
      <dgm:prSet presAssocID="{124DC98D-F0BA-4506-B783-8AEE21D237F6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A90DBB-29D8-40E3-8B99-04B696E6D620}" type="pres">
      <dgm:prSet presAssocID="{450B7FE2-11D9-48F5-A633-5A43E33B608D}" presName="aSpace" presStyleCnt="0"/>
      <dgm:spPr/>
    </dgm:pt>
    <dgm:pt modelId="{858E51E3-EEE7-4FE5-B8B9-64E4DE802A9C}" type="pres">
      <dgm:prSet presAssocID="{6D1FC241-264F-4B81-A433-CADD60C1DCCE}" presName="compNode" presStyleCnt="0"/>
      <dgm:spPr/>
    </dgm:pt>
    <dgm:pt modelId="{EE4C68AD-B986-4A95-8D15-08F7F805F0F7}" type="pres">
      <dgm:prSet presAssocID="{6D1FC241-264F-4B81-A433-CADD60C1DCCE}" presName="aNode" presStyleLbl="bgShp" presStyleIdx="1" presStyleCnt="2"/>
      <dgm:spPr/>
      <dgm:t>
        <a:bodyPr/>
        <a:lstStyle/>
        <a:p>
          <a:endParaRPr lang="en-US"/>
        </a:p>
      </dgm:t>
    </dgm:pt>
    <dgm:pt modelId="{6E620B67-C829-4F60-8B9C-877A45917463}" type="pres">
      <dgm:prSet presAssocID="{6D1FC241-264F-4B81-A433-CADD60C1DCCE}" presName="textNode" presStyleLbl="bgShp" presStyleIdx="1" presStyleCnt="2"/>
      <dgm:spPr/>
      <dgm:t>
        <a:bodyPr/>
        <a:lstStyle/>
        <a:p>
          <a:endParaRPr lang="en-US"/>
        </a:p>
      </dgm:t>
    </dgm:pt>
    <dgm:pt modelId="{2FA4AA7A-1097-4C89-9811-BEFB7424C210}" type="pres">
      <dgm:prSet presAssocID="{6D1FC241-264F-4B81-A433-CADD60C1DCCE}" presName="compChildNode" presStyleCnt="0"/>
      <dgm:spPr/>
    </dgm:pt>
    <dgm:pt modelId="{753A84A7-E47F-46CF-9206-98CC3381DD4D}" type="pres">
      <dgm:prSet presAssocID="{6D1FC241-264F-4B81-A433-CADD60C1DCCE}" presName="theInnerList" presStyleCnt="0"/>
      <dgm:spPr/>
    </dgm:pt>
    <dgm:pt modelId="{6ACEE416-9B9A-4EF2-A3B1-20E2C86ACC26}" type="pres">
      <dgm:prSet presAssocID="{706D7578-8B2A-4C45-A1F8-2F4B262DF62A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A5A660-17CA-4F30-9BF8-2A49B9C35AC3}" type="pres">
      <dgm:prSet presAssocID="{706D7578-8B2A-4C45-A1F8-2F4B262DF62A}" presName="aSpace2" presStyleCnt="0"/>
      <dgm:spPr/>
    </dgm:pt>
    <dgm:pt modelId="{9405C583-1C43-4F1E-9A19-EC3E481C4C59}" type="pres">
      <dgm:prSet presAssocID="{E5A9DADA-FC4C-4AFF-93A0-2060B7348323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18D703-1FC4-4715-BF29-E13868530D1E}" srcId="{091BE735-45E7-4852-8EC3-5F4D52F13675}" destId="{6D1FC241-264F-4B81-A433-CADD60C1DCCE}" srcOrd="1" destOrd="0" parTransId="{C03DCB37-867E-4C2C-8D21-BFC7A3E512E2}" sibTransId="{46C8AACF-10C2-433E-80B1-32F334A9B90E}"/>
    <dgm:cxn modelId="{0182F293-EB32-4E4B-9FA2-8507A846F830}" type="presOf" srcId="{450B7FE2-11D9-48F5-A633-5A43E33B608D}" destId="{C126A323-E5A9-48E7-8A94-86963B0F2366}" srcOrd="0" destOrd="0" presId="urn:microsoft.com/office/officeart/2005/8/layout/lProcess2"/>
    <dgm:cxn modelId="{3572504E-25F0-4205-AB6E-261A928063B2}" type="presOf" srcId="{E5A9DADA-FC4C-4AFF-93A0-2060B7348323}" destId="{9405C583-1C43-4F1E-9A19-EC3E481C4C59}" srcOrd="0" destOrd="0" presId="urn:microsoft.com/office/officeart/2005/8/layout/lProcess2"/>
    <dgm:cxn modelId="{9F105443-AA91-436B-8824-43E00BB5FFE7}" type="presOf" srcId="{6D1FC241-264F-4B81-A433-CADD60C1DCCE}" destId="{EE4C68AD-B986-4A95-8D15-08F7F805F0F7}" srcOrd="0" destOrd="0" presId="urn:microsoft.com/office/officeart/2005/8/layout/lProcess2"/>
    <dgm:cxn modelId="{9C008430-CAE4-4BBD-A273-449D76844A4C}" type="presOf" srcId="{6D1FC241-264F-4B81-A433-CADD60C1DCCE}" destId="{6E620B67-C829-4F60-8B9C-877A45917463}" srcOrd="1" destOrd="0" presId="urn:microsoft.com/office/officeart/2005/8/layout/lProcess2"/>
    <dgm:cxn modelId="{85695E8C-2464-4F55-A61E-2991F160258D}" srcId="{091BE735-45E7-4852-8EC3-5F4D52F13675}" destId="{450B7FE2-11D9-48F5-A633-5A43E33B608D}" srcOrd="0" destOrd="0" parTransId="{A488180B-2C50-4BED-A367-B2D1F1CB5371}" sibTransId="{5B969D9D-DE3F-41C2-A1E0-6B206B368A43}"/>
    <dgm:cxn modelId="{E71C57E9-77AF-4CEC-BF5B-09B1DC3EBF82}" srcId="{6D1FC241-264F-4B81-A433-CADD60C1DCCE}" destId="{E5A9DADA-FC4C-4AFF-93A0-2060B7348323}" srcOrd="1" destOrd="0" parTransId="{AAA38479-AAFC-46B0-8262-A3CF18D217D0}" sibTransId="{CC1108AB-A78C-47BE-8592-A8168675AFC1}"/>
    <dgm:cxn modelId="{3D7E73AE-4F89-4194-81C0-863FB7DA62DB}" type="presOf" srcId="{091BE735-45E7-4852-8EC3-5F4D52F13675}" destId="{F483C41A-C9E8-4659-BC5E-CD1BF7715567}" srcOrd="0" destOrd="0" presId="urn:microsoft.com/office/officeart/2005/8/layout/lProcess2"/>
    <dgm:cxn modelId="{F8C21C71-43CD-4D2C-90E3-E97289FC4F73}" type="presOf" srcId="{124DC98D-F0BA-4506-B783-8AEE21D237F6}" destId="{783B2F3D-EF0A-4669-8DE8-0C72C1338596}" srcOrd="0" destOrd="0" presId="urn:microsoft.com/office/officeart/2005/8/layout/lProcess2"/>
    <dgm:cxn modelId="{807C8616-24CD-4555-B6C0-3DB7FF76C6D3}" type="presOf" srcId="{706D7578-8B2A-4C45-A1F8-2F4B262DF62A}" destId="{6ACEE416-9B9A-4EF2-A3B1-20E2C86ACC26}" srcOrd="0" destOrd="0" presId="urn:microsoft.com/office/officeart/2005/8/layout/lProcess2"/>
    <dgm:cxn modelId="{F4B79735-2438-4F7B-8E14-47987A4C3798}" type="presOf" srcId="{450B7FE2-11D9-48F5-A633-5A43E33B608D}" destId="{D57D6CD5-285E-4ED8-96A8-DE4E95F9559F}" srcOrd="1" destOrd="0" presId="urn:microsoft.com/office/officeart/2005/8/layout/lProcess2"/>
    <dgm:cxn modelId="{C92ED181-0A4D-4A7C-BB48-08475C84858A}" srcId="{450B7FE2-11D9-48F5-A633-5A43E33B608D}" destId="{AF3F028D-3402-4813-99EF-77D20996E367}" srcOrd="0" destOrd="0" parTransId="{FCB36FBC-14CD-4DD7-B506-5810E5CC79C8}" sibTransId="{47A40152-2BD8-471F-94A3-F18353DFBD2E}"/>
    <dgm:cxn modelId="{6EE7DE5F-299F-4A83-B232-5353585DA820}" type="presOf" srcId="{AF3F028D-3402-4813-99EF-77D20996E367}" destId="{EFEBD81C-02E4-42EC-A44F-677FCF5651D5}" srcOrd="0" destOrd="0" presId="urn:microsoft.com/office/officeart/2005/8/layout/lProcess2"/>
    <dgm:cxn modelId="{AE940617-8DA9-41DE-A727-1624E9A6D8F2}" srcId="{450B7FE2-11D9-48F5-A633-5A43E33B608D}" destId="{124DC98D-F0BA-4506-B783-8AEE21D237F6}" srcOrd="1" destOrd="0" parTransId="{91AF3936-7B27-446E-BB65-8FEF345CE9F5}" sibTransId="{698F8D95-8DE5-4413-BCFD-0670547CDBE5}"/>
    <dgm:cxn modelId="{FABD27F3-05AC-4D0C-BC9D-D4CA8E001A2A}" srcId="{6D1FC241-264F-4B81-A433-CADD60C1DCCE}" destId="{706D7578-8B2A-4C45-A1F8-2F4B262DF62A}" srcOrd="0" destOrd="0" parTransId="{87594064-8E64-421F-A654-B3BC8D8FA111}" sibTransId="{19C6BC0D-C6FC-48C4-A50C-230376A7AEA9}"/>
    <dgm:cxn modelId="{00FA7792-BB12-425B-8725-B4FFBB99B957}" type="presParOf" srcId="{F483C41A-C9E8-4659-BC5E-CD1BF7715567}" destId="{CAEF8C60-99A8-4AF1-93A7-D9BF6F5FD62A}" srcOrd="0" destOrd="0" presId="urn:microsoft.com/office/officeart/2005/8/layout/lProcess2"/>
    <dgm:cxn modelId="{30C21313-A61A-49B4-B3F5-B8EB45B8CA53}" type="presParOf" srcId="{CAEF8C60-99A8-4AF1-93A7-D9BF6F5FD62A}" destId="{C126A323-E5A9-48E7-8A94-86963B0F2366}" srcOrd="0" destOrd="0" presId="urn:microsoft.com/office/officeart/2005/8/layout/lProcess2"/>
    <dgm:cxn modelId="{F21D28C2-C54E-4947-82A2-F655D35B7C10}" type="presParOf" srcId="{CAEF8C60-99A8-4AF1-93A7-D9BF6F5FD62A}" destId="{D57D6CD5-285E-4ED8-96A8-DE4E95F9559F}" srcOrd="1" destOrd="0" presId="urn:microsoft.com/office/officeart/2005/8/layout/lProcess2"/>
    <dgm:cxn modelId="{D9AD7356-9DAF-44D9-AB25-CA4AAB3772D9}" type="presParOf" srcId="{CAEF8C60-99A8-4AF1-93A7-D9BF6F5FD62A}" destId="{5F764F6B-2495-48E6-859D-52A50EE5B926}" srcOrd="2" destOrd="0" presId="urn:microsoft.com/office/officeart/2005/8/layout/lProcess2"/>
    <dgm:cxn modelId="{D38671DB-3EBA-4EC8-9DAF-4B9B2D4A00B8}" type="presParOf" srcId="{5F764F6B-2495-48E6-859D-52A50EE5B926}" destId="{A97B4EEC-D32D-4705-9924-504CABAE1414}" srcOrd="0" destOrd="0" presId="urn:microsoft.com/office/officeart/2005/8/layout/lProcess2"/>
    <dgm:cxn modelId="{C339C915-AA52-43F9-B07C-327ECDC87169}" type="presParOf" srcId="{A97B4EEC-D32D-4705-9924-504CABAE1414}" destId="{EFEBD81C-02E4-42EC-A44F-677FCF5651D5}" srcOrd="0" destOrd="0" presId="urn:microsoft.com/office/officeart/2005/8/layout/lProcess2"/>
    <dgm:cxn modelId="{73652630-DFFC-4626-A0A1-EED006BA5856}" type="presParOf" srcId="{A97B4EEC-D32D-4705-9924-504CABAE1414}" destId="{4E179815-C689-4DEB-A477-5FEA65E36B99}" srcOrd="1" destOrd="0" presId="urn:microsoft.com/office/officeart/2005/8/layout/lProcess2"/>
    <dgm:cxn modelId="{C907F09D-9067-442A-84AD-AB5EFDAE850E}" type="presParOf" srcId="{A97B4EEC-D32D-4705-9924-504CABAE1414}" destId="{783B2F3D-EF0A-4669-8DE8-0C72C1338596}" srcOrd="2" destOrd="0" presId="urn:microsoft.com/office/officeart/2005/8/layout/lProcess2"/>
    <dgm:cxn modelId="{0E96318C-0284-45C7-B627-06C107C7B91C}" type="presParOf" srcId="{F483C41A-C9E8-4659-BC5E-CD1BF7715567}" destId="{62A90DBB-29D8-40E3-8B99-04B696E6D620}" srcOrd="1" destOrd="0" presId="urn:microsoft.com/office/officeart/2005/8/layout/lProcess2"/>
    <dgm:cxn modelId="{903656A9-D96F-44EB-A74C-B739141BE389}" type="presParOf" srcId="{F483C41A-C9E8-4659-BC5E-CD1BF7715567}" destId="{858E51E3-EEE7-4FE5-B8B9-64E4DE802A9C}" srcOrd="2" destOrd="0" presId="urn:microsoft.com/office/officeart/2005/8/layout/lProcess2"/>
    <dgm:cxn modelId="{A440774F-7C0A-4925-A535-459C14F1A0CF}" type="presParOf" srcId="{858E51E3-EEE7-4FE5-B8B9-64E4DE802A9C}" destId="{EE4C68AD-B986-4A95-8D15-08F7F805F0F7}" srcOrd="0" destOrd="0" presId="urn:microsoft.com/office/officeart/2005/8/layout/lProcess2"/>
    <dgm:cxn modelId="{FF3D7135-7D87-4F8D-8105-89852081DDEA}" type="presParOf" srcId="{858E51E3-EEE7-4FE5-B8B9-64E4DE802A9C}" destId="{6E620B67-C829-4F60-8B9C-877A45917463}" srcOrd="1" destOrd="0" presId="urn:microsoft.com/office/officeart/2005/8/layout/lProcess2"/>
    <dgm:cxn modelId="{9766FE01-1A2A-49B1-95B2-782F22222172}" type="presParOf" srcId="{858E51E3-EEE7-4FE5-B8B9-64E4DE802A9C}" destId="{2FA4AA7A-1097-4C89-9811-BEFB7424C210}" srcOrd="2" destOrd="0" presId="urn:microsoft.com/office/officeart/2005/8/layout/lProcess2"/>
    <dgm:cxn modelId="{ADC58FAD-49FE-4756-BF4C-D27926165E45}" type="presParOf" srcId="{2FA4AA7A-1097-4C89-9811-BEFB7424C210}" destId="{753A84A7-E47F-46CF-9206-98CC3381DD4D}" srcOrd="0" destOrd="0" presId="urn:microsoft.com/office/officeart/2005/8/layout/lProcess2"/>
    <dgm:cxn modelId="{AAF9B4DC-8A21-436E-9D8A-63FC1168EA35}" type="presParOf" srcId="{753A84A7-E47F-46CF-9206-98CC3381DD4D}" destId="{6ACEE416-9B9A-4EF2-A3B1-20E2C86ACC26}" srcOrd="0" destOrd="0" presId="urn:microsoft.com/office/officeart/2005/8/layout/lProcess2"/>
    <dgm:cxn modelId="{8522E5C1-A055-4049-8A69-F3777B9B3236}" type="presParOf" srcId="{753A84A7-E47F-46CF-9206-98CC3381DD4D}" destId="{1BA5A660-17CA-4F30-9BF8-2A49B9C35AC3}" srcOrd="1" destOrd="0" presId="urn:microsoft.com/office/officeart/2005/8/layout/lProcess2"/>
    <dgm:cxn modelId="{45DA533A-1E71-4B42-BC7B-66C93C895335}" type="presParOf" srcId="{753A84A7-E47F-46CF-9206-98CC3381DD4D}" destId="{9405C583-1C43-4F1E-9A19-EC3E481C4C59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A78471-C23D-4600-B889-06266F78A757}" type="doc">
      <dgm:prSet loTypeId="urn:microsoft.com/office/officeart/2005/8/layout/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8681014-54A4-4A46-90FA-F8813AA8B035}">
      <dgm:prSet phldrT="[Text]"/>
      <dgm:spPr/>
      <dgm:t>
        <a:bodyPr/>
        <a:lstStyle/>
        <a:p>
          <a:r>
            <a:rPr lang="en-US" dirty="0" smtClean="0"/>
            <a:t>Raw Text</a:t>
          </a:r>
          <a:endParaRPr lang="en-US" dirty="0"/>
        </a:p>
      </dgm:t>
    </dgm:pt>
    <dgm:pt modelId="{9F60C2E0-2592-4828-9729-2C8CECB5A5B2}" type="parTrans" cxnId="{32649CA8-0540-4467-A159-45AEB99F50D6}">
      <dgm:prSet/>
      <dgm:spPr/>
      <dgm:t>
        <a:bodyPr/>
        <a:lstStyle/>
        <a:p>
          <a:endParaRPr lang="en-US"/>
        </a:p>
      </dgm:t>
    </dgm:pt>
    <dgm:pt modelId="{F9024025-15CD-4E15-AEB1-5673AC19B966}" type="sibTrans" cxnId="{32649CA8-0540-4467-A159-45AEB99F50D6}">
      <dgm:prSet/>
      <dgm:spPr/>
      <dgm:t>
        <a:bodyPr/>
        <a:lstStyle/>
        <a:p>
          <a:endParaRPr lang="en-US"/>
        </a:p>
      </dgm:t>
    </dgm:pt>
    <dgm:pt modelId="{C016FBAE-FBBE-4FC8-BAF6-60F17A8415F9}">
      <dgm:prSet phldrT="[Text]"/>
      <dgm:spPr>
        <a:ln w="76200"/>
      </dgm:spPr>
      <dgm:t>
        <a:bodyPr/>
        <a:lstStyle/>
        <a:p>
          <a:r>
            <a:rPr lang="en-US" b="1" dirty="0" smtClean="0"/>
            <a:t>Find </a:t>
          </a:r>
          <a:r>
            <a:rPr lang="en-US" b="1" dirty="0" smtClean="0"/>
            <a:t>Topics</a:t>
          </a:r>
          <a:endParaRPr lang="en-US" b="1" dirty="0"/>
        </a:p>
      </dgm:t>
    </dgm:pt>
    <dgm:pt modelId="{D16DD525-22E5-494E-A916-2BAE7AB130DA}" type="parTrans" cxnId="{D503F160-37D2-4A25-951F-CF991593B574}">
      <dgm:prSet/>
      <dgm:spPr/>
      <dgm:t>
        <a:bodyPr/>
        <a:lstStyle/>
        <a:p>
          <a:endParaRPr lang="en-US"/>
        </a:p>
      </dgm:t>
    </dgm:pt>
    <dgm:pt modelId="{361E1222-4625-40AC-8995-B8B87F87149A}" type="sibTrans" cxnId="{D503F160-37D2-4A25-951F-CF991593B574}">
      <dgm:prSet/>
      <dgm:spPr/>
      <dgm:t>
        <a:bodyPr/>
        <a:lstStyle/>
        <a:p>
          <a:endParaRPr lang="en-US"/>
        </a:p>
      </dgm:t>
    </dgm:pt>
    <dgm:pt modelId="{9435FC6E-76A6-4153-9D9F-3978E72CE829}">
      <dgm:prSet phldrT="[Text]"/>
      <dgm:spPr>
        <a:ln w="76200"/>
      </dgm:spPr>
      <dgm:t>
        <a:bodyPr/>
        <a:lstStyle/>
        <a:p>
          <a:r>
            <a:rPr lang="en-US" dirty="0" smtClean="0"/>
            <a:t>Break Text into topic segments</a:t>
          </a:r>
          <a:endParaRPr lang="en-US" dirty="0"/>
        </a:p>
      </dgm:t>
    </dgm:pt>
    <dgm:pt modelId="{23A9D6C5-36F3-480D-AD34-741C72B88FE3}" type="parTrans" cxnId="{2F319F79-5359-4338-B4A3-2F40727AA099}">
      <dgm:prSet/>
      <dgm:spPr/>
      <dgm:t>
        <a:bodyPr/>
        <a:lstStyle/>
        <a:p>
          <a:endParaRPr lang="en-US"/>
        </a:p>
      </dgm:t>
    </dgm:pt>
    <dgm:pt modelId="{01DB5E27-7F17-40BC-8FCB-8C073923C629}" type="sibTrans" cxnId="{2F319F79-5359-4338-B4A3-2F40727AA099}">
      <dgm:prSet/>
      <dgm:spPr/>
      <dgm:t>
        <a:bodyPr/>
        <a:lstStyle/>
        <a:p>
          <a:endParaRPr lang="en-US"/>
        </a:p>
      </dgm:t>
    </dgm:pt>
    <dgm:pt modelId="{9F8133F3-4888-45CD-88AB-A0AEE2917E9F}">
      <dgm:prSet phldrT="[Text]"/>
      <dgm:spPr/>
      <dgm:t>
        <a:bodyPr/>
        <a:lstStyle/>
        <a:p>
          <a:r>
            <a:rPr lang="en-US" dirty="0" smtClean="0"/>
            <a:t>Attach Format </a:t>
          </a:r>
          <a:endParaRPr lang="en-US" dirty="0"/>
        </a:p>
      </dgm:t>
    </dgm:pt>
    <dgm:pt modelId="{B0DCE3A3-C725-4029-96B2-A7FDEE9CB542}" type="parTrans" cxnId="{F0F36C8E-59A9-4F23-841D-B5EF06E691CD}">
      <dgm:prSet/>
      <dgm:spPr/>
      <dgm:t>
        <a:bodyPr/>
        <a:lstStyle/>
        <a:p>
          <a:endParaRPr lang="en-US"/>
        </a:p>
      </dgm:t>
    </dgm:pt>
    <dgm:pt modelId="{8877FEFF-D4FD-43B8-8AC8-9F7BB75B86E3}" type="sibTrans" cxnId="{F0F36C8E-59A9-4F23-841D-B5EF06E691CD}">
      <dgm:prSet/>
      <dgm:spPr/>
      <dgm:t>
        <a:bodyPr/>
        <a:lstStyle/>
        <a:p>
          <a:endParaRPr lang="en-US"/>
        </a:p>
      </dgm:t>
    </dgm:pt>
    <dgm:pt modelId="{9DBA2FBE-C03C-45A1-B437-EA94B793E6D4}">
      <dgm:prSet phldrT="[Text]"/>
      <dgm:spPr/>
      <dgm:t>
        <a:bodyPr/>
        <a:lstStyle/>
        <a:p>
          <a:r>
            <a:rPr lang="en-US" dirty="0" smtClean="0"/>
            <a:t>Extract Main Idea</a:t>
          </a:r>
          <a:endParaRPr lang="en-US" dirty="0"/>
        </a:p>
      </dgm:t>
    </dgm:pt>
    <dgm:pt modelId="{EF3C209B-A276-474D-AE79-49C11C47123B}" type="parTrans" cxnId="{5237712B-0E70-4175-97F3-2D2B4F902E99}">
      <dgm:prSet/>
      <dgm:spPr/>
      <dgm:t>
        <a:bodyPr/>
        <a:lstStyle/>
        <a:p>
          <a:endParaRPr lang="en-US"/>
        </a:p>
      </dgm:t>
    </dgm:pt>
    <dgm:pt modelId="{77D74448-E8DD-4B52-9A87-5D564C8FC446}" type="sibTrans" cxnId="{5237712B-0E70-4175-97F3-2D2B4F902E99}">
      <dgm:prSet/>
      <dgm:spPr/>
      <dgm:t>
        <a:bodyPr/>
        <a:lstStyle/>
        <a:p>
          <a:endParaRPr lang="en-US"/>
        </a:p>
      </dgm:t>
    </dgm:pt>
    <dgm:pt modelId="{FF9E921E-CD2B-4913-BB44-F4603F594C00}" type="pres">
      <dgm:prSet presAssocID="{8DA78471-C23D-4600-B889-06266F78A75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D6DEE2-EBC7-4BDD-BB32-84470EC5B0DF}" type="pres">
      <dgm:prSet presAssocID="{48681014-54A4-4A46-90FA-F8813AA8B03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9BECD1-977B-4550-A9DE-FEB584D8B6DC}" type="pres">
      <dgm:prSet presAssocID="{F9024025-15CD-4E15-AEB1-5673AC19B966}" presName="sibTrans" presStyleLbl="sibTrans2D1" presStyleIdx="0" presStyleCnt="4"/>
      <dgm:spPr/>
      <dgm:t>
        <a:bodyPr/>
        <a:lstStyle/>
        <a:p>
          <a:endParaRPr lang="en-US"/>
        </a:p>
      </dgm:t>
    </dgm:pt>
    <dgm:pt modelId="{DCA48F78-DDEE-49FD-9E86-EA5242918A82}" type="pres">
      <dgm:prSet presAssocID="{F9024025-15CD-4E15-AEB1-5673AC19B966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519D3515-8589-4225-8E54-D3E89A182BA1}" type="pres">
      <dgm:prSet presAssocID="{C016FBAE-FBBE-4FC8-BAF6-60F17A8415F9}" presName="node" presStyleLbl="node1" presStyleIdx="1" presStyleCnt="5" custScaleX="151589" custScaleY="965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2641A2-69DE-4695-8B18-34505EA858AB}" type="pres">
      <dgm:prSet presAssocID="{361E1222-4625-40AC-8995-B8B87F87149A}" presName="sibTrans" presStyleLbl="sibTrans2D1" presStyleIdx="1" presStyleCnt="4" custAng="867832"/>
      <dgm:spPr/>
      <dgm:t>
        <a:bodyPr/>
        <a:lstStyle/>
        <a:p>
          <a:endParaRPr lang="en-US"/>
        </a:p>
      </dgm:t>
    </dgm:pt>
    <dgm:pt modelId="{DD2B5A63-B0F0-4137-AFF5-33167C1A95A6}" type="pres">
      <dgm:prSet presAssocID="{361E1222-4625-40AC-8995-B8B87F87149A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CA223CA3-8D03-41AF-A225-F6FA7F885210}" type="pres">
      <dgm:prSet presAssocID="{9435FC6E-76A6-4153-9D9F-3978E72CE82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7CC9B-81F8-4737-8DC6-7ED493876E2D}" type="pres">
      <dgm:prSet presAssocID="{01DB5E27-7F17-40BC-8FCB-8C073923C629}" presName="sibTrans" presStyleLbl="sibTrans2D1" presStyleIdx="2" presStyleCnt="4"/>
      <dgm:spPr/>
      <dgm:t>
        <a:bodyPr/>
        <a:lstStyle/>
        <a:p>
          <a:endParaRPr lang="en-US"/>
        </a:p>
      </dgm:t>
    </dgm:pt>
    <dgm:pt modelId="{966B0D32-F066-4392-ADA0-B4803B42AEC9}" type="pres">
      <dgm:prSet presAssocID="{01DB5E27-7F17-40BC-8FCB-8C073923C629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60CB18A3-C228-4564-AA5D-CAB91D5BDFBA}" type="pres">
      <dgm:prSet presAssocID="{9DBA2FBE-C03C-45A1-B437-EA94B793E6D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83B993-312E-4CC1-BD38-30CF51A5704C}" type="pres">
      <dgm:prSet presAssocID="{77D74448-E8DD-4B52-9A87-5D564C8FC446}" presName="sibTrans" presStyleLbl="sibTrans2D1" presStyleIdx="3" presStyleCnt="4"/>
      <dgm:spPr/>
      <dgm:t>
        <a:bodyPr/>
        <a:lstStyle/>
        <a:p>
          <a:endParaRPr lang="en-US"/>
        </a:p>
      </dgm:t>
    </dgm:pt>
    <dgm:pt modelId="{B7CFCEB7-006E-4FDD-8423-AEB8E0B40B2C}" type="pres">
      <dgm:prSet presAssocID="{77D74448-E8DD-4B52-9A87-5D564C8FC446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8B9B3E86-D7EC-409F-9900-D752C116E32C}" type="pres">
      <dgm:prSet presAssocID="{9F8133F3-4888-45CD-88AB-A0AEE2917E9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B94E94-6C8E-4A18-B2C7-A534E0E9C278}" type="presOf" srcId="{01DB5E27-7F17-40BC-8FCB-8C073923C629}" destId="{D527CC9B-81F8-4737-8DC6-7ED493876E2D}" srcOrd="0" destOrd="0" presId="urn:microsoft.com/office/officeart/2005/8/layout/process5"/>
    <dgm:cxn modelId="{8F45EECC-FE62-47B6-B250-E3A1CCB12BDC}" type="presOf" srcId="{77D74448-E8DD-4B52-9A87-5D564C8FC446}" destId="{BE83B993-312E-4CC1-BD38-30CF51A5704C}" srcOrd="0" destOrd="0" presId="urn:microsoft.com/office/officeart/2005/8/layout/process5"/>
    <dgm:cxn modelId="{F0F36C8E-59A9-4F23-841D-B5EF06E691CD}" srcId="{8DA78471-C23D-4600-B889-06266F78A757}" destId="{9F8133F3-4888-45CD-88AB-A0AEE2917E9F}" srcOrd="4" destOrd="0" parTransId="{B0DCE3A3-C725-4029-96B2-A7FDEE9CB542}" sibTransId="{8877FEFF-D4FD-43B8-8AC8-9F7BB75B86E3}"/>
    <dgm:cxn modelId="{F1237534-EA9F-470A-8839-E8A7F99E6F47}" type="presOf" srcId="{C016FBAE-FBBE-4FC8-BAF6-60F17A8415F9}" destId="{519D3515-8589-4225-8E54-D3E89A182BA1}" srcOrd="0" destOrd="0" presId="urn:microsoft.com/office/officeart/2005/8/layout/process5"/>
    <dgm:cxn modelId="{FDEB69EA-BAE9-4971-84C9-DA56AC68BE1E}" type="presOf" srcId="{8DA78471-C23D-4600-B889-06266F78A757}" destId="{FF9E921E-CD2B-4913-BB44-F4603F594C00}" srcOrd="0" destOrd="0" presId="urn:microsoft.com/office/officeart/2005/8/layout/process5"/>
    <dgm:cxn modelId="{DEC0B95B-B0E3-49FF-A881-445BFA81E4E0}" type="presOf" srcId="{01DB5E27-7F17-40BC-8FCB-8C073923C629}" destId="{966B0D32-F066-4392-ADA0-B4803B42AEC9}" srcOrd="1" destOrd="0" presId="urn:microsoft.com/office/officeart/2005/8/layout/process5"/>
    <dgm:cxn modelId="{756E68F7-7AFE-4BD8-9AAB-20DD767188C8}" type="presOf" srcId="{9DBA2FBE-C03C-45A1-B437-EA94B793E6D4}" destId="{60CB18A3-C228-4564-AA5D-CAB91D5BDFBA}" srcOrd="0" destOrd="0" presId="urn:microsoft.com/office/officeart/2005/8/layout/process5"/>
    <dgm:cxn modelId="{BCC82CB7-2FBE-4138-9D80-9B9DE2E10B8F}" type="presOf" srcId="{77D74448-E8DD-4B52-9A87-5D564C8FC446}" destId="{B7CFCEB7-006E-4FDD-8423-AEB8E0B40B2C}" srcOrd="1" destOrd="0" presId="urn:microsoft.com/office/officeart/2005/8/layout/process5"/>
    <dgm:cxn modelId="{32649CA8-0540-4467-A159-45AEB99F50D6}" srcId="{8DA78471-C23D-4600-B889-06266F78A757}" destId="{48681014-54A4-4A46-90FA-F8813AA8B035}" srcOrd="0" destOrd="0" parTransId="{9F60C2E0-2592-4828-9729-2C8CECB5A5B2}" sibTransId="{F9024025-15CD-4E15-AEB1-5673AC19B966}"/>
    <dgm:cxn modelId="{D503F160-37D2-4A25-951F-CF991593B574}" srcId="{8DA78471-C23D-4600-B889-06266F78A757}" destId="{C016FBAE-FBBE-4FC8-BAF6-60F17A8415F9}" srcOrd="1" destOrd="0" parTransId="{D16DD525-22E5-494E-A916-2BAE7AB130DA}" sibTransId="{361E1222-4625-40AC-8995-B8B87F87149A}"/>
    <dgm:cxn modelId="{2F319F79-5359-4338-B4A3-2F40727AA099}" srcId="{8DA78471-C23D-4600-B889-06266F78A757}" destId="{9435FC6E-76A6-4153-9D9F-3978E72CE829}" srcOrd="2" destOrd="0" parTransId="{23A9D6C5-36F3-480D-AD34-741C72B88FE3}" sibTransId="{01DB5E27-7F17-40BC-8FCB-8C073923C629}"/>
    <dgm:cxn modelId="{A22F7628-64A2-499B-8A3A-6B42603626FA}" type="presOf" srcId="{9435FC6E-76A6-4153-9D9F-3978E72CE829}" destId="{CA223CA3-8D03-41AF-A225-F6FA7F885210}" srcOrd="0" destOrd="0" presId="urn:microsoft.com/office/officeart/2005/8/layout/process5"/>
    <dgm:cxn modelId="{1E428BD0-40E1-4B87-A1C6-493F27BD328F}" type="presOf" srcId="{F9024025-15CD-4E15-AEB1-5673AC19B966}" destId="{DCA48F78-DDEE-49FD-9E86-EA5242918A82}" srcOrd="1" destOrd="0" presId="urn:microsoft.com/office/officeart/2005/8/layout/process5"/>
    <dgm:cxn modelId="{611957C0-3181-49F5-B872-2FA1EFF90F50}" type="presOf" srcId="{48681014-54A4-4A46-90FA-F8813AA8B035}" destId="{C1D6DEE2-EBC7-4BDD-BB32-84470EC5B0DF}" srcOrd="0" destOrd="0" presId="urn:microsoft.com/office/officeart/2005/8/layout/process5"/>
    <dgm:cxn modelId="{D9A28046-AA90-4162-B767-ADEDCA91F70F}" type="presOf" srcId="{361E1222-4625-40AC-8995-B8B87F87149A}" destId="{522641A2-69DE-4695-8B18-34505EA858AB}" srcOrd="0" destOrd="0" presId="urn:microsoft.com/office/officeart/2005/8/layout/process5"/>
    <dgm:cxn modelId="{5237712B-0E70-4175-97F3-2D2B4F902E99}" srcId="{8DA78471-C23D-4600-B889-06266F78A757}" destId="{9DBA2FBE-C03C-45A1-B437-EA94B793E6D4}" srcOrd="3" destOrd="0" parTransId="{EF3C209B-A276-474D-AE79-49C11C47123B}" sibTransId="{77D74448-E8DD-4B52-9A87-5D564C8FC446}"/>
    <dgm:cxn modelId="{6081F0FB-3038-4625-90B5-804058ACAF3D}" type="presOf" srcId="{361E1222-4625-40AC-8995-B8B87F87149A}" destId="{DD2B5A63-B0F0-4137-AFF5-33167C1A95A6}" srcOrd="1" destOrd="0" presId="urn:microsoft.com/office/officeart/2005/8/layout/process5"/>
    <dgm:cxn modelId="{A77FD6C2-94BE-4587-AAD2-BC308960EDA3}" type="presOf" srcId="{9F8133F3-4888-45CD-88AB-A0AEE2917E9F}" destId="{8B9B3E86-D7EC-409F-9900-D752C116E32C}" srcOrd="0" destOrd="0" presId="urn:microsoft.com/office/officeart/2005/8/layout/process5"/>
    <dgm:cxn modelId="{D394DA3A-4D89-453C-BFEB-4FDE7146A791}" type="presOf" srcId="{F9024025-15CD-4E15-AEB1-5673AC19B966}" destId="{D59BECD1-977B-4550-A9DE-FEB584D8B6DC}" srcOrd="0" destOrd="0" presId="urn:microsoft.com/office/officeart/2005/8/layout/process5"/>
    <dgm:cxn modelId="{B174F5DE-5A37-4DB9-840B-A1DCC7484B7C}" type="presParOf" srcId="{FF9E921E-CD2B-4913-BB44-F4603F594C00}" destId="{C1D6DEE2-EBC7-4BDD-BB32-84470EC5B0DF}" srcOrd="0" destOrd="0" presId="urn:microsoft.com/office/officeart/2005/8/layout/process5"/>
    <dgm:cxn modelId="{854AC457-1360-4CEE-8E49-974CE677F1F0}" type="presParOf" srcId="{FF9E921E-CD2B-4913-BB44-F4603F594C00}" destId="{D59BECD1-977B-4550-A9DE-FEB584D8B6DC}" srcOrd="1" destOrd="0" presId="urn:microsoft.com/office/officeart/2005/8/layout/process5"/>
    <dgm:cxn modelId="{437FA09F-A82C-4A2A-9AF1-138E2034A2CE}" type="presParOf" srcId="{D59BECD1-977B-4550-A9DE-FEB584D8B6DC}" destId="{DCA48F78-DDEE-49FD-9E86-EA5242918A82}" srcOrd="0" destOrd="0" presId="urn:microsoft.com/office/officeart/2005/8/layout/process5"/>
    <dgm:cxn modelId="{C7A04A51-B51F-41AF-BA5D-2C9656996A6A}" type="presParOf" srcId="{FF9E921E-CD2B-4913-BB44-F4603F594C00}" destId="{519D3515-8589-4225-8E54-D3E89A182BA1}" srcOrd="2" destOrd="0" presId="urn:microsoft.com/office/officeart/2005/8/layout/process5"/>
    <dgm:cxn modelId="{51BB00F0-8A3A-447B-A9C8-8380C44AE834}" type="presParOf" srcId="{FF9E921E-CD2B-4913-BB44-F4603F594C00}" destId="{522641A2-69DE-4695-8B18-34505EA858AB}" srcOrd="3" destOrd="0" presId="urn:microsoft.com/office/officeart/2005/8/layout/process5"/>
    <dgm:cxn modelId="{6FB42EF6-C64A-43BD-929D-D865C706213A}" type="presParOf" srcId="{522641A2-69DE-4695-8B18-34505EA858AB}" destId="{DD2B5A63-B0F0-4137-AFF5-33167C1A95A6}" srcOrd="0" destOrd="0" presId="urn:microsoft.com/office/officeart/2005/8/layout/process5"/>
    <dgm:cxn modelId="{DB8A1F50-9E19-44DC-8772-60A2E2C3D812}" type="presParOf" srcId="{FF9E921E-CD2B-4913-BB44-F4603F594C00}" destId="{CA223CA3-8D03-41AF-A225-F6FA7F885210}" srcOrd="4" destOrd="0" presId="urn:microsoft.com/office/officeart/2005/8/layout/process5"/>
    <dgm:cxn modelId="{5278FA54-9A14-4D2D-AD7B-21C45FA056FE}" type="presParOf" srcId="{FF9E921E-CD2B-4913-BB44-F4603F594C00}" destId="{D527CC9B-81F8-4737-8DC6-7ED493876E2D}" srcOrd="5" destOrd="0" presId="urn:microsoft.com/office/officeart/2005/8/layout/process5"/>
    <dgm:cxn modelId="{58954712-FB68-4AB8-A9B3-14D6C82B278A}" type="presParOf" srcId="{D527CC9B-81F8-4737-8DC6-7ED493876E2D}" destId="{966B0D32-F066-4392-ADA0-B4803B42AEC9}" srcOrd="0" destOrd="0" presId="urn:microsoft.com/office/officeart/2005/8/layout/process5"/>
    <dgm:cxn modelId="{3FE079F7-1951-4EF4-96AA-EE1C7B527D2D}" type="presParOf" srcId="{FF9E921E-CD2B-4913-BB44-F4603F594C00}" destId="{60CB18A3-C228-4564-AA5D-CAB91D5BDFBA}" srcOrd="6" destOrd="0" presId="urn:microsoft.com/office/officeart/2005/8/layout/process5"/>
    <dgm:cxn modelId="{F8F5D45D-71AB-4707-ADD7-ED4450DA3855}" type="presParOf" srcId="{FF9E921E-CD2B-4913-BB44-F4603F594C00}" destId="{BE83B993-312E-4CC1-BD38-30CF51A5704C}" srcOrd="7" destOrd="0" presId="urn:microsoft.com/office/officeart/2005/8/layout/process5"/>
    <dgm:cxn modelId="{12DB5AC5-DEA8-4FA9-B429-ACBC2D1E7BAB}" type="presParOf" srcId="{BE83B993-312E-4CC1-BD38-30CF51A5704C}" destId="{B7CFCEB7-006E-4FDD-8423-AEB8E0B40B2C}" srcOrd="0" destOrd="0" presId="urn:microsoft.com/office/officeart/2005/8/layout/process5"/>
    <dgm:cxn modelId="{5675C681-CAFA-467F-A7C4-87C023DA5F03}" type="presParOf" srcId="{FF9E921E-CD2B-4913-BB44-F4603F594C00}" destId="{8B9B3E86-D7EC-409F-9900-D752C116E32C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A78471-C23D-4600-B889-06266F78A757}" type="doc">
      <dgm:prSet loTypeId="urn:microsoft.com/office/officeart/2005/8/layout/radial4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4863618-A6D0-4A62-AE81-CF6A4EA16368}">
      <dgm:prSet/>
      <dgm:spPr/>
      <dgm:t>
        <a:bodyPr/>
        <a:lstStyle/>
        <a:p>
          <a:r>
            <a:rPr lang="en-US" b="0" i="0" dirty="0" smtClean="0"/>
            <a:t>discovering the abstract "topics" that occur in documents.</a:t>
          </a:r>
          <a:endParaRPr lang="en-US" dirty="0"/>
        </a:p>
      </dgm:t>
    </dgm:pt>
    <dgm:pt modelId="{C9778138-4749-4242-B119-4839693635DC}" type="parTrans" cxnId="{2E2932E6-8621-4E2F-8476-E8B9655DFD16}">
      <dgm:prSet/>
      <dgm:spPr/>
      <dgm:t>
        <a:bodyPr/>
        <a:lstStyle/>
        <a:p>
          <a:endParaRPr lang="en-US"/>
        </a:p>
      </dgm:t>
    </dgm:pt>
    <dgm:pt modelId="{D5949306-06EC-41D5-A0C2-9C6A742CA915}" type="sibTrans" cxnId="{2E2932E6-8621-4E2F-8476-E8B9655DFD16}">
      <dgm:prSet/>
      <dgm:spPr/>
      <dgm:t>
        <a:bodyPr/>
        <a:lstStyle/>
        <a:p>
          <a:endParaRPr lang="en-US"/>
        </a:p>
      </dgm:t>
    </dgm:pt>
    <dgm:pt modelId="{A30CFB3A-5E55-4644-B516-543002CAA241}">
      <dgm:prSet/>
      <dgm:spPr/>
      <dgm:t>
        <a:bodyPr/>
        <a:lstStyle/>
        <a:p>
          <a:r>
            <a:rPr lang="en-US" dirty="0" smtClean="0"/>
            <a:t>Topic Modeling</a:t>
          </a:r>
          <a:endParaRPr lang="en-US" dirty="0"/>
        </a:p>
      </dgm:t>
    </dgm:pt>
    <dgm:pt modelId="{989366A8-87D1-414D-9D32-90B9B9236C1A}" type="parTrans" cxnId="{9757220E-2C99-4B12-A62D-B49943138D6B}">
      <dgm:prSet/>
      <dgm:spPr/>
      <dgm:t>
        <a:bodyPr/>
        <a:lstStyle/>
        <a:p>
          <a:endParaRPr lang="en-US"/>
        </a:p>
      </dgm:t>
    </dgm:pt>
    <dgm:pt modelId="{458CDA79-FA94-497C-B682-489847DAA875}" type="sibTrans" cxnId="{9757220E-2C99-4B12-A62D-B49943138D6B}">
      <dgm:prSet/>
      <dgm:spPr/>
      <dgm:t>
        <a:bodyPr/>
        <a:lstStyle/>
        <a:p>
          <a:endParaRPr lang="en-US"/>
        </a:p>
      </dgm:t>
    </dgm:pt>
    <dgm:pt modelId="{31390511-F789-4505-92C1-8A2695391D54}">
      <dgm:prSet/>
      <dgm:spPr/>
      <dgm:t>
        <a:bodyPr/>
        <a:lstStyle/>
        <a:p>
          <a:r>
            <a:rPr lang="en-US" dirty="0" smtClean="0"/>
            <a:t>Statistical model</a:t>
          </a:r>
          <a:endParaRPr lang="en-US" dirty="0"/>
        </a:p>
      </dgm:t>
    </dgm:pt>
    <dgm:pt modelId="{3E0DB89B-51FD-496A-8F7B-2C0DBE5534B7}" type="parTrans" cxnId="{7B8E3E9A-8452-4D09-AC10-F226A11D5217}">
      <dgm:prSet/>
      <dgm:spPr/>
      <dgm:t>
        <a:bodyPr/>
        <a:lstStyle/>
        <a:p>
          <a:endParaRPr lang="en-US"/>
        </a:p>
      </dgm:t>
    </dgm:pt>
    <dgm:pt modelId="{697AA3F4-6F21-43A0-B97B-5C99127AFD3E}" type="sibTrans" cxnId="{7B8E3E9A-8452-4D09-AC10-F226A11D5217}">
      <dgm:prSet/>
      <dgm:spPr/>
      <dgm:t>
        <a:bodyPr/>
        <a:lstStyle/>
        <a:p>
          <a:endParaRPr lang="en-US"/>
        </a:p>
      </dgm:t>
    </dgm:pt>
    <dgm:pt modelId="{656BB952-2376-45E8-B67A-4845137C3DAF}">
      <dgm:prSet/>
      <dgm:spPr/>
      <dgm:t>
        <a:bodyPr/>
        <a:lstStyle/>
        <a:p>
          <a:r>
            <a:rPr lang="en-US" dirty="0" smtClean="0"/>
            <a:t>Topic=word cloud</a:t>
          </a:r>
          <a:endParaRPr lang="en-US" dirty="0"/>
        </a:p>
      </dgm:t>
    </dgm:pt>
    <dgm:pt modelId="{BD497016-0DF7-45EA-95D8-8786141E05C0}" type="parTrans" cxnId="{E9120BF4-E989-45C4-A996-92ADB86FF48F}">
      <dgm:prSet/>
      <dgm:spPr/>
      <dgm:t>
        <a:bodyPr/>
        <a:lstStyle/>
        <a:p>
          <a:endParaRPr lang="en-US"/>
        </a:p>
      </dgm:t>
    </dgm:pt>
    <dgm:pt modelId="{FBEB2958-7AF6-47D6-9243-947BE6CAF040}" type="sibTrans" cxnId="{E9120BF4-E989-45C4-A996-92ADB86FF48F}">
      <dgm:prSet/>
      <dgm:spPr/>
      <dgm:t>
        <a:bodyPr/>
        <a:lstStyle/>
        <a:p>
          <a:endParaRPr lang="en-US"/>
        </a:p>
      </dgm:t>
    </dgm:pt>
    <dgm:pt modelId="{AEC1CCFA-8A6E-4742-9AEE-6D88ADC19E0D}" type="pres">
      <dgm:prSet presAssocID="{8DA78471-C23D-4600-B889-06266F78A75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E06717-7188-4B33-A4A3-C41944AB44DC}" type="pres">
      <dgm:prSet presAssocID="{A30CFB3A-5E55-4644-B516-543002CAA241}" presName="centerShape" presStyleLbl="node0" presStyleIdx="0" presStyleCnt="1" custScaleX="132493" custScaleY="134784"/>
      <dgm:spPr/>
      <dgm:t>
        <a:bodyPr/>
        <a:lstStyle/>
        <a:p>
          <a:endParaRPr lang="en-US"/>
        </a:p>
      </dgm:t>
    </dgm:pt>
    <dgm:pt modelId="{0763FD80-9271-41C0-A6DB-356813BB8C1E}" type="pres">
      <dgm:prSet presAssocID="{3E0DB89B-51FD-496A-8F7B-2C0DBE5534B7}" presName="parTrans" presStyleLbl="bgSibTrans2D1" presStyleIdx="0" presStyleCnt="3" custScaleX="130336"/>
      <dgm:spPr/>
      <dgm:t>
        <a:bodyPr/>
        <a:lstStyle/>
        <a:p>
          <a:endParaRPr lang="en-US"/>
        </a:p>
      </dgm:t>
    </dgm:pt>
    <dgm:pt modelId="{6BE05296-2199-4A56-8C24-D83756284857}" type="pres">
      <dgm:prSet presAssocID="{31390511-F789-4505-92C1-8A2695391D54}" presName="node" presStyleLbl="node1" presStyleIdx="0" presStyleCnt="3" custRadScaleRad="124223" custRadScaleInc="-86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D60904-DDFC-4676-8F3E-6363AC7D5AEC}" type="pres">
      <dgm:prSet presAssocID="{C9778138-4749-4242-B119-4839693635DC}" presName="parTrans" presStyleLbl="bgSibTrans2D1" presStyleIdx="1" presStyleCnt="3" custScaleX="130336"/>
      <dgm:spPr/>
      <dgm:t>
        <a:bodyPr/>
        <a:lstStyle/>
        <a:p>
          <a:endParaRPr lang="en-US"/>
        </a:p>
      </dgm:t>
    </dgm:pt>
    <dgm:pt modelId="{DB3B35F2-C3AF-439E-BFD1-A3B56C332F5B}" type="pres">
      <dgm:prSet presAssocID="{74863618-A6D0-4A62-AE81-CF6A4EA1636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C37E90-2C86-4BAF-8B37-3522314EC5B5}" type="pres">
      <dgm:prSet presAssocID="{BD497016-0DF7-45EA-95D8-8786141E05C0}" presName="parTrans" presStyleLbl="bgSibTrans2D1" presStyleIdx="2" presStyleCnt="3"/>
      <dgm:spPr/>
    </dgm:pt>
    <dgm:pt modelId="{DD193B7C-EB54-4000-A39D-5DF479038F52}" type="pres">
      <dgm:prSet presAssocID="{656BB952-2376-45E8-B67A-4845137C3DAF}" presName="node" presStyleLbl="node1" presStyleIdx="2" presStyleCnt="3" custRadScaleRad="115694" custRadScaleInc="73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D1A56A-C33A-4874-AC73-B0BFC5CD6E54}" type="presOf" srcId="{31390511-F789-4505-92C1-8A2695391D54}" destId="{6BE05296-2199-4A56-8C24-D83756284857}" srcOrd="0" destOrd="0" presId="urn:microsoft.com/office/officeart/2005/8/layout/radial4"/>
    <dgm:cxn modelId="{9757220E-2C99-4B12-A62D-B49943138D6B}" srcId="{8DA78471-C23D-4600-B889-06266F78A757}" destId="{A30CFB3A-5E55-4644-B516-543002CAA241}" srcOrd="0" destOrd="0" parTransId="{989366A8-87D1-414D-9D32-90B9B9236C1A}" sibTransId="{458CDA79-FA94-497C-B682-489847DAA875}"/>
    <dgm:cxn modelId="{38FFF2EC-EF4A-4875-8FD8-314251446815}" type="presOf" srcId="{BD497016-0DF7-45EA-95D8-8786141E05C0}" destId="{47C37E90-2C86-4BAF-8B37-3522314EC5B5}" srcOrd="0" destOrd="0" presId="urn:microsoft.com/office/officeart/2005/8/layout/radial4"/>
    <dgm:cxn modelId="{516108EF-6965-4837-980B-12014223DE0B}" type="presOf" srcId="{74863618-A6D0-4A62-AE81-CF6A4EA16368}" destId="{DB3B35F2-C3AF-439E-BFD1-A3B56C332F5B}" srcOrd="0" destOrd="0" presId="urn:microsoft.com/office/officeart/2005/8/layout/radial4"/>
    <dgm:cxn modelId="{0D8E1658-5447-408A-AB13-D4E76AFD505C}" type="presOf" srcId="{3E0DB89B-51FD-496A-8F7B-2C0DBE5534B7}" destId="{0763FD80-9271-41C0-A6DB-356813BB8C1E}" srcOrd="0" destOrd="0" presId="urn:microsoft.com/office/officeart/2005/8/layout/radial4"/>
    <dgm:cxn modelId="{2E2932E6-8621-4E2F-8476-E8B9655DFD16}" srcId="{A30CFB3A-5E55-4644-B516-543002CAA241}" destId="{74863618-A6D0-4A62-AE81-CF6A4EA16368}" srcOrd="1" destOrd="0" parTransId="{C9778138-4749-4242-B119-4839693635DC}" sibTransId="{D5949306-06EC-41D5-A0C2-9C6A742CA915}"/>
    <dgm:cxn modelId="{06369333-5F10-465F-8D48-53D6CADAF0C9}" type="presOf" srcId="{656BB952-2376-45E8-B67A-4845137C3DAF}" destId="{DD193B7C-EB54-4000-A39D-5DF479038F52}" srcOrd="0" destOrd="0" presId="urn:microsoft.com/office/officeart/2005/8/layout/radial4"/>
    <dgm:cxn modelId="{8A49B594-7CD0-4ACF-A32C-43C6EB4102D9}" type="presOf" srcId="{8DA78471-C23D-4600-B889-06266F78A757}" destId="{AEC1CCFA-8A6E-4742-9AEE-6D88ADC19E0D}" srcOrd="0" destOrd="0" presId="urn:microsoft.com/office/officeart/2005/8/layout/radial4"/>
    <dgm:cxn modelId="{E9120BF4-E989-45C4-A996-92ADB86FF48F}" srcId="{A30CFB3A-5E55-4644-B516-543002CAA241}" destId="{656BB952-2376-45E8-B67A-4845137C3DAF}" srcOrd="2" destOrd="0" parTransId="{BD497016-0DF7-45EA-95D8-8786141E05C0}" sibTransId="{FBEB2958-7AF6-47D6-9243-947BE6CAF040}"/>
    <dgm:cxn modelId="{7B8E3E9A-8452-4D09-AC10-F226A11D5217}" srcId="{A30CFB3A-5E55-4644-B516-543002CAA241}" destId="{31390511-F789-4505-92C1-8A2695391D54}" srcOrd="0" destOrd="0" parTransId="{3E0DB89B-51FD-496A-8F7B-2C0DBE5534B7}" sibTransId="{697AA3F4-6F21-43A0-B97B-5C99127AFD3E}"/>
    <dgm:cxn modelId="{5CC739AE-DCD9-4043-B1D7-2B80A65015AA}" type="presOf" srcId="{C9778138-4749-4242-B119-4839693635DC}" destId="{E7D60904-DDFC-4676-8F3E-6363AC7D5AEC}" srcOrd="0" destOrd="0" presId="urn:microsoft.com/office/officeart/2005/8/layout/radial4"/>
    <dgm:cxn modelId="{FDBE8676-EAAD-4CF6-89B0-6555D37F3A4C}" type="presOf" srcId="{A30CFB3A-5E55-4644-B516-543002CAA241}" destId="{DCE06717-7188-4B33-A4A3-C41944AB44DC}" srcOrd="0" destOrd="0" presId="urn:microsoft.com/office/officeart/2005/8/layout/radial4"/>
    <dgm:cxn modelId="{B8A881B6-EF71-4DD5-9BB2-8342B345D9EB}" type="presParOf" srcId="{AEC1CCFA-8A6E-4742-9AEE-6D88ADC19E0D}" destId="{DCE06717-7188-4B33-A4A3-C41944AB44DC}" srcOrd="0" destOrd="0" presId="urn:microsoft.com/office/officeart/2005/8/layout/radial4"/>
    <dgm:cxn modelId="{2CAB0397-39D7-4ADA-BABA-6D323EA09FBC}" type="presParOf" srcId="{AEC1CCFA-8A6E-4742-9AEE-6D88ADC19E0D}" destId="{0763FD80-9271-41C0-A6DB-356813BB8C1E}" srcOrd="1" destOrd="0" presId="urn:microsoft.com/office/officeart/2005/8/layout/radial4"/>
    <dgm:cxn modelId="{6CFC1C1F-0402-4452-B66D-B1C5A071FA23}" type="presParOf" srcId="{AEC1CCFA-8A6E-4742-9AEE-6D88ADC19E0D}" destId="{6BE05296-2199-4A56-8C24-D83756284857}" srcOrd="2" destOrd="0" presId="urn:microsoft.com/office/officeart/2005/8/layout/radial4"/>
    <dgm:cxn modelId="{88B4AE07-BEBF-4221-8E1E-27B76EA7DCC4}" type="presParOf" srcId="{AEC1CCFA-8A6E-4742-9AEE-6D88ADC19E0D}" destId="{E7D60904-DDFC-4676-8F3E-6363AC7D5AEC}" srcOrd="3" destOrd="0" presId="urn:microsoft.com/office/officeart/2005/8/layout/radial4"/>
    <dgm:cxn modelId="{7D5F1C9E-0DB3-4BB6-A8E7-A451CC422D03}" type="presParOf" srcId="{AEC1CCFA-8A6E-4742-9AEE-6D88ADC19E0D}" destId="{DB3B35F2-C3AF-439E-BFD1-A3B56C332F5B}" srcOrd="4" destOrd="0" presId="urn:microsoft.com/office/officeart/2005/8/layout/radial4"/>
    <dgm:cxn modelId="{7D07DD68-24D2-4A14-BC60-D89DD3BA83A8}" type="presParOf" srcId="{AEC1CCFA-8A6E-4742-9AEE-6D88ADC19E0D}" destId="{47C37E90-2C86-4BAF-8B37-3522314EC5B5}" srcOrd="5" destOrd="0" presId="urn:microsoft.com/office/officeart/2005/8/layout/radial4"/>
    <dgm:cxn modelId="{9DEE9EA9-B9AB-4D36-9CB3-974934A43BCC}" type="presParOf" srcId="{AEC1CCFA-8A6E-4742-9AEE-6D88ADC19E0D}" destId="{DD193B7C-EB54-4000-A39D-5DF479038F52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A78471-C23D-4600-B889-06266F78A757}" type="doc">
      <dgm:prSet loTypeId="urn:microsoft.com/office/officeart/2005/8/layout/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8681014-54A4-4A46-90FA-F8813AA8B035}">
      <dgm:prSet phldrT="[Text]"/>
      <dgm:spPr/>
      <dgm:t>
        <a:bodyPr/>
        <a:lstStyle/>
        <a:p>
          <a:r>
            <a:rPr lang="en-US" dirty="0" smtClean="0"/>
            <a:t>Raw Text</a:t>
          </a:r>
          <a:endParaRPr lang="en-US" dirty="0"/>
        </a:p>
      </dgm:t>
    </dgm:pt>
    <dgm:pt modelId="{9F60C2E0-2592-4828-9729-2C8CECB5A5B2}" type="parTrans" cxnId="{32649CA8-0540-4467-A159-45AEB99F50D6}">
      <dgm:prSet/>
      <dgm:spPr/>
      <dgm:t>
        <a:bodyPr/>
        <a:lstStyle/>
        <a:p>
          <a:endParaRPr lang="en-US"/>
        </a:p>
      </dgm:t>
    </dgm:pt>
    <dgm:pt modelId="{F9024025-15CD-4E15-AEB1-5673AC19B966}" type="sibTrans" cxnId="{32649CA8-0540-4467-A159-45AEB99F50D6}">
      <dgm:prSet/>
      <dgm:spPr/>
      <dgm:t>
        <a:bodyPr/>
        <a:lstStyle/>
        <a:p>
          <a:endParaRPr lang="en-US"/>
        </a:p>
      </dgm:t>
    </dgm:pt>
    <dgm:pt modelId="{C016FBAE-FBBE-4FC8-BAF6-60F17A8415F9}">
      <dgm:prSet phldrT="[Text]"/>
      <dgm:spPr>
        <a:ln w="76200">
          <a:noFill/>
        </a:ln>
      </dgm:spPr>
      <dgm:t>
        <a:bodyPr/>
        <a:lstStyle/>
        <a:p>
          <a:r>
            <a:rPr lang="en-US" b="1" dirty="0" smtClean="0"/>
            <a:t>Find </a:t>
          </a:r>
          <a:r>
            <a:rPr lang="en-US" b="1" dirty="0" smtClean="0"/>
            <a:t>Topic</a:t>
          </a:r>
          <a:endParaRPr lang="en-US" b="1" dirty="0"/>
        </a:p>
      </dgm:t>
    </dgm:pt>
    <dgm:pt modelId="{D16DD525-22E5-494E-A916-2BAE7AB130DA}" type="parTrans" cxnId="{D503F160-37D2-4A25-951F-CF991593B574}">
      <dgm:prSet/>
      <dgm:spPr/>
      <dgm:t>
        <a:bodyPr/>
        <a:lstStyle/>
        <a:p>
          <a:endParaRPr lang="en-US"/>
        </a:p>
      </dgm:t>
    </dgm:pt>
    <dgm:pt modelId="{361E1222-4625-40AC-8995-B8B87F87149A}" type="sibTrans" cxnId="{D503F160-37D2-4A25-951F-CF991593B574}">
      <dgm:prSet/>
      <dgm:spPr/>
      <dgm:t>
        <a:bodyPr/>
        <a:lstStyle/>
        <a:p>
          <a:endParaRPr lang="en-US"/>
        </a:p>
      </dgm:t>
    </dgm:pt>
    <dgm:pt modelId="{9435FC6E-76A6-4153-9D9F-3978E72CE829}">
      <dgm:prSet phldrT="[Text]"/>
      <dgm:spPr>
        <a:ln w="76200">
          <a:noFill/>
        </a:ln>
      </dgm:spPr>
      <dgm:t>
        <a:bodyPr/>
        <a:lstStyle/>
        <a:p>
          <a:r>
            <a:rPr lang="en-US" dirty="0" smtClean="0"/>
            <a:t>Break Text into topic segments</a:t>
          </a:r>
          <a:endParaRPr lang="en-US" dirty="0"/>
        </a:p>
      </dgm:t>
    </dgm:pt>
    <dgm:pt modelId="{23A9D6C5-36F3-480D-AD34-741C72B88FE3}" type="parTrans" cxnId="{2F319F79-5359-4338-B4A3-2F40727AA099}">
      <dgm:prSet/>
      <dgm:spPr/>
      <dgm:t>
        <a:bodyPr/>
        <a:lstStyle/>
        <a:p>
          <a:endParaRPr lang="en-US"/>
        </a:p>
      </dgm:t>
    </dgm:pt>
    <dgm:pt modelId="{01DB5E27-7F17-40BC-8FCB-8C073923C629}" type="sibTrans" cxnId="{2F319F79-5359-4338-B4A3-2F40727AA099}">
      <dgm:prSet/>
      <dgm:spPr/>
      <dgm:t>
        <a:bodyPr/>
        <a:lstStyle/>
        <a:p>
          <a:endParaRPr lang="en-US"/>
        </a:p>
      </dgm:t>
    </dgm:pt>
    <dgm:pt modelId="{9F8133F3-4888-45CD-88AB-A0AEE2917E9F}">
      <dgm:prSet phldrT="[Text]"/>
      <dgm:spPr>
        <a:ln w="76200"/>
      </dgm:spPr>
      <dgm:t>
        <a:bodyPr/>
        <a:lstStyle/>
        <a:p>
          <a:r>
            <a:rPr lang="en-US" dirty="0" smtClean="0"/>
            <a:t>Attach Format </a:t>
          </a:r>
          <a:endParaRPr lang="en-US" dirty="0"/>
        </a:p>
      </dgm:t>
    </dgm:pt>
    <dgm:pt modelId="{B0DCE3A3-C725-4029-96B2-A7FDEE9CB542}" type="parTrans" cxnId="{F0F36C8E-59A9-4F23-841D-B5EF06E691CD}">
      <dgm:prSet/>
      <dgm:spPr/>
      <dgm:t>
        <a:bodyPr/>
        <a:lstStyle/>
        <a:p>
          <a:endParaRPr lang="en-US"/>
        </a:p>
      </dgm:t>
    </dgm:pt>
    <dgm:pt modelId="{8877FEFF-D4FD-43B8-8AC8-9F7BB75B86E3}" type="sibTrans" cxnId="{F0F36C8E-59A9-4F23-841D-B5EF06E691CD}">
      <dgm:prSet/>
      <dgm:spPr/>
      <dgm:t>
        <a:bodyPr/>
        <a:lstStyle/>
        <a:p>
          <a:endParaRPr lang="en-US"/>
        </a:p>
      </dgm:t>
    </dgm:pt>
    <dgm:pt modelId="{9DBA2FBE-C03C-45A1-B437-EA94B793E6D4}">
      <dgm:prSet phldrT="[Text]"/>
      <dgm:spPr>
        <a:ln w="76200"/>
      </dgm:spPr>
      <dgm:t>
        <a:bodyPr/>
        <a:lstStyle/>
        <a:p>
          <a:r>
            <a:rPr lang="en-US" dirty="0" smtClean="0"/>
            <a:t>Extract Main Idea</a:t>
          </a:r>
          <a:endParaRPr lang="en-US" dirty="0"/>
        </a:p>
      </dgm:t>
    </dgm:pt>
    <dgm:pt modelId="{EF3C209B-A276-474D-AE79-49C11C47123B}" type="parTrans" cxnId="{5237712B-0E70-4175-97F3-2D2B4F902E99}">
      <dgm:prSet/>
      <dgm:spPr/>
      <dgm:t>
        <a:bodyPr/>
        <a:lstStyle/>
        <a:p>
          <a:endParaRPr lang="en-US"/>
        </a:p>
      </dgm:t>
    </dgm:pt>
    <dgm:pt modelId="{77D74448-E8DD-4B52-9A87-5D564C8FC446}" type="sibTrans" cxnId="{5237712B-0E70-4175-97F3-2D2B4F902E99}">
      <dgm:prSet/>
      <dgm:spPr/>
      <dgm:t>
        <a:bodyPr/>
        <a:lstStyle/>
        <a:p>
          <a:endParaRPr lang="en-US"/>
        </a:p>
      </dgm:t>
    </dgm:pt>
    <dgm:pt modelId="{FF9E921E-CD2B-4913-BB44-F4603F594C00}" type="pres">
      <dgm:prSet presAssocID="{8DA78471-C23D-4600-B889-06266F78A75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D6DEE2-EBC7-4BDD-BB32-84470EC5B0DF}" type="pres">
      <dgm:prSet presAssocID="{48681014-54A4-4A46-90FA-F8813AA8B03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9BECD1-977B-4550-A9DE-FEB584D8B6DC}" type="pres">
      <dgm:prSet presAssocID="{F9024025-15CD-4E15-AEB1-5673AC19B966}" presName="sibTrans" presStyleLbl="sibTrans2D1" presStyleIdx="0" presStyleCnt="4"/>
      <dgm:spPr/>
      <dgm:t>
        <a:bodyPr/>
        <a:lstStyle/>
        <a:p>
          <a:endParaRPr lang="en-US"/>
        </a:p>
      </dgm:t>
    </dgm:pt>
    <dgm:pt modelId="{DCA48F78-DDEE-49FD-9E86-EA5242918A82}" type="pres">
      <dgm:prSet presAssocID="{F9024025-15CD-4E15-AEB1-5673AC19B966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519D3515-8589-4225-8E54-D3E89A182BA1}" type="pres">
      <dgm:prSet presAssocID="{C016FBAE-FBBE-4FC8-BAF6-60F17A8415F9}" presName="node" presStyleLbl="node1" presStyleIdx="1" presStyleCnt="5" custScaleX="151589" custScaleY="965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2641A2-69DE-4695-8B18-34505EA858AB}" type="pres">
      <dgm:prSet presAssocID="{361E1222-4625-40AC-8995-B8B87F87149A}" presName="sibTrans" presStyleLbl="sibTrans2D1" presStyleIdx="1" presStyleCnt="4" custAng="867832"/>
      <dgm:spPr/>
      <dgm:t>
        <a:bodyPr/>
        <a:lstStyle/>
        <a:p>
          <a:endParaRPr lang="en-US"/>
        </a:p>
      </dgm:t>
    </dgm:pt>
    <dgm:pt modelId="{DD2B5A63-B0F0-4137-AFF5-33167C1A95A6}" type="pres">
      <dgm:prSet presAssocID="{361E1222-4625-40AC-8995-B8B87F87149A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CA223CA3-8D03-41AF-A225-F6FA7F885210}" type="pres">
      <dgm:prSet presAssocID="{9435FC6E-76A6-4153-9D9F-3978E72CE82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7CC9B-81F8-4737-8DC6-7ED493876E2D}" type="pres">
      <dgm:prSet presAssocID="{01DB5E27-7F17-40BC-8FCB-8C073923C629}" presName="sibTrans" presStyleLbl="sibTrans2D1" presStyleIdx="2" presStyleCnt="4"/>
      <dgm:spPr/>
      <dgm:t>
        <a:bodyPr/>
        <a:lstStyle/>
        <a:p>
          <a:endParaRPr lang="en-US"/>
        </a:p>
      </dgm:t>
    </dgm:pt>
    <dgm:pt modelId="{966B0D32-F066-4392-ADA0-B4803B42AEC9}" type="pres">
      <dgm:prSet presAssocID="{01DB5E27-7F17-40BC-8FCB-8C073923C629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60CB18A3-C228-4564-AA5D-CAB91D5BDFBA}" type="pres">
      <dgm:prSet presAssocID="{9DBA2FBE-C03C-45A1-B437-EA94B793E6D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83B993-312E-4CC1-BD38-30CF51A5704C}" type="pres">
      <dgm:prSet presAssocID="{77D74448-E8DD-4B52-9A87-5D564C8FC446}" presName="sibTrans" presStyleLbl="sibTrans2D1" presStyleIdx="3" presStyleCnt="4"/>
      <dgm:spPr/>
      <dgm:t>
        <a:bodyPr/>
        <a:lstStyle/>
        <a:p>
          <a:endParaRPr lang="en-US"/>
        </a:p>
      </dgm:t>
    </dgm:pt>
    <dgm:pt modelId="{B7CFCEB7-006E-4FDD-8423-AEB8E0B40B2C}" type="pres">
      <dgm:prSet presAssocID="{77D74448-E8DD-4B52-9A87-5D564C8FC446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8B9B3E86-D7EC-409F-9900-D752C116E32C}" type="pres">
      <dgm:prSet presAssocID="{9F8133F3-4888-45CD-88AB-A0AEE2917E9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4ED7B3-072E-4591-B5A3-A8E6026452BC}" type="presOf" srcId="{48681014-54A4-4A46-90FA-F8813AA8B035}" destId="{C1D6DEE2-EBC7-4BDD-BB32-84470EC5B0DF}" srcOrd="0" destOrd="0" presId="urn:microsoft.com/office/officeart/2005/8/layout/process5"/>
    <dgm:cxn modelId="{F0F36C8E-59A9-4F23-841D-B5EF06E691CD}" srcId="{8DA78471-C23D-4600-B889-06266F78A757}" destId="{9F8133F3-4888-45CD-88AB-A0AEE2917E9F}" srcOrd="4" destOrd="0" parTransId="{B0DCE3A3-C725-4029-96B2-A7FDEE9CB542}" sibTransId="{8877FEFF-D4FD-43B8-8AC8-9F7BB75B86E3}"/>
    <dgm:cxn modelId="{E11E0F67-EF6C-4CC6-BCFF-DC889D21ECB0}" type="presOf" srcId="{01DB5E27-7F17-40BC-8FCB-8C073923C629}" destId="{966B0D32-F066-4392-ADA0-B4803B42AEC9}" srcOrd="1" destOrd="0" presId="urn:microsoft.com/office/officeart/2005/8/layout/process5"/>
    <dgm:cxn modelId="{0FC5CDF2-A314-44C5-A540-0D23898A84B6}" type="presOf" srcId="{77D74448-E8DD-4B52-9A87-5D564C8FC446}" destId="{B7CFCEB7-006E-4FDD-8423-AEB8E0B40B2C}" srcOrd="1" destOrd="0" presId="urn:microsoft.com/office/officeart/2005/8/layout/process5"/>
    <dgm:cxn modelId="{59F8A753-0F70-4CAB-A59E-1C4894300A0E}" type="presOf" srcId="{9F8133F3-4888-45CD-88AB-A0AEE2917E9F}" destId="{8B9B3E86-D7EC-409F-9900-D752C116E32C}" srcOrd="0" destOrd="0" presId="urn:microsoft.com/office/officeart/2005/8/layout/process5"/>
    <dgm:cxn modelId="{3EC3A3EF-3983-4499-AB6A-5A1197346E82}" type="presOf" srcId="{9435FC6E-76A6-4153-9D9F-3978E72CE829}" destId="{CA223CA3-8D03-41AF-A225-F6FA7F885210}" srcOrd="0" destOrd="0" presId="urn:microsoft.com/office/officeart/2005/8/layout/process5"/>
    <dgm:cxn modelId="{9BC16C4F-2F57-4E0B-B43B-B9C46B5F0BEB}" type="presOf" srcId="{F9024025-15CD-4E15-AEB1-5673AC19B966}" destId="{DCA48F78-DDEE-49FD-9E86-EA5242918A82}" srcOrd="1" destOrd="0" presId="urn:microsoft.com/office/officeart/2005/8/layout/process5"/>
    <dgm:cxn modelId="{32649CA8-0540-4467-A159-45AEB99F50D6}" srcId="{8DA78471-C23D-4600-B889-06266F78A757}" destId="{48681014-54A4-4A46-90FA-F8813AA8B035}" srcOrd="0" destOrd="0" parTransId="{9F60C2E0-2592-4828-9729-2C8CECB5A5B2}" sibTransId="{F9024025-15CD-4E15-AEB1-5673AC19B966}"/>
    <dgm:cxn modelId="{D503F160-37D2-4A25-951F-CF991593B574}" srcId="{8DA78471-C23D-4600-B889-06266F78A757}" destId="{C016FBAE-FBBE-4FC8-BAF6-60F17A8415F9}" srcOrd="1" destOrd="0" parTransId="{D16DD525-22E5-494E-A916-2BAE7AB130DA}" sibTransId="{361E1222-4625-40AC-8995-B8B87F87149A}"/>
    <dgm:cxn modelId="{2F319F79-5359-4338-B4A3-2F40727AA099}" srcId="{8DA78471-C23D-4600-B889-06266F78A757}" destId="{9435FC6E-76A6-4153-9D9F-3978E72CE829}" srcOrd="2" destOrd="0" parTransId="{23A9D6C5-36F3-480D-AD34-741C72B88FE3}" sibTransId="{01DB5E27-7F17-40BC-8FCB-8C073923C629}"/>
    <dgm:cxn modelId="{FAFAEE85-910A-4FB8-B681-791F3F761FC5}" type="presOf" srcId="{8DA78471-C23D-4600-B889-06266F78A757}" destId="{FF9E921E-CD2B-4913-BB44-F4603F594C00}" srcOrd="0" destOrd="0" presId="urn:microsoft.com/office/officeart/2005/8/layout/process5"/>
    <dgm:cxn modelId="{B1C4678A-F7E5-4DC5-BE8E-4D48BEB4CB09}" type="presOf" srcId="{361E1222-4625-40AC-8995-B8B87F87149A}" destId="{522641A2-69DE-4695-8B18-34505EA858AB}" srcOrd="0" destOrd="0" presId="urn:microsoft.com/office/officeart/2005/8/layout/process5"/>
    <dgm:cxn modelId="{74BDD2FC-A7AD-427A-A697-3C914EECCF34}" type="presOf" srcId="{9DBA2FBE-C03C-45A1-B437-EA94B793E6D4}" destId="{60CB18A3-C228-4564-AA5D-CAB91D5BDFBA}" srcOrd="0" destOrd="0" presId="urn:microsoft.com/office/officeart/2005/8/layout/process5"/>
    <dgm:cxn modelId="{13A771DD-BC64-43A7-9CE4-473DF50995A5}" type="presOf" srcId="{C016FBAE-FBBE-4FC8-BAF6-60F17A8415F9}" destId="{519D3515-8589-4225-8E54-D3E89A182BA1}" srcOrd="0" destOrd="0" presId="urn:microsoft.com/office/officeart/2005/8/layout/process5"/>
    <dgm:cxn modelId="{98063737-9709-4211-BAC7-28169699F137}" type="presOf" srcId="{361E1222-4625-40AC-8995-B8B87F87149A}" destId="{DD2B5A63-B0F0-4137-AFF5-33167C1A95A6}" srcOrd="1" destOrd="0" presId="urn:microsoft.com/office/officeart/2005/8/layout/process5"/>
    <dgm:cxn modelId="{94B3FF5B-45C5-4C4B-B208-604CB31CD730}" type="presOf" srcId="{77D74448-E8DD-4B52-9A87-5D564C8FC446}" destId="{BE83B993-312E-4CC1-BD38-30CF51A5704C}" srcOrd="0" destOrd="0" presId="urn:microsoft.com/office/officeart/2005/8/layout/process5"/>
    <dgm:cxn modelId="{5237712B-0E70-4175-97F3-2D2B4F902E99}" srcId="{8DA78471-C23D-4600-B889-06266F78A757}" destId="{9DBA2FBE-C03C-45A1-B437-EA94B793E6D4}" srcOrd="3" destOrd="0" parTransId="{EF3C209B-A276-474D-AE79-49C11C47123B}" sibTransId="{77D74448-E8DD-4B52-9A87-5D564C8FC446}"/>
    <dgm:cxn modelId="{C0771098-9389-4C34-9FC9-5F00F5D86D1A}" type="presOf" srcId="{01DB5E27-7F17-40BC-8FCB-8C073923C629}" destId="{D527CC9B-81F8-4737-8DC6-7ED493876E2D}" srcOrd="0" destOrd="0" presId="urn:microsoft.com/office/officeart/2005/8/layout/process5"/>
    <dgm:cxn modelId="{AFF693E7-8E5C-4CDC-856C-5DC0BD12401C}" type="presOf" srcId="{F9024025-15CD-4E15-AEB1-5673AC19B966}" destId="{D59BECD1-977B-4550-A9DE-FEB584D8B6DC}" srcOrd="0" destOrd="0" presId="urn:microsoft.com/office/officeart/2005/8/layout/process5"/>
    <dgm:cxn modelId="{AD315530-1166-427C-92ED-037193AAD069}" type="presParOf" srcId="{FF9E921E-CD2B-4913-BB44-F4603F594C00}" destId="{C1D6DEE2-EBC7-4BDD-BB32-84470EC5B0DF}" srcOrd="0" destOrd="0" presId="urn:microsoft.com/office/officeart/2005/8/layout/process5"/>
    <dgm:cxn modelId="{7B24A25E-3DD6-4309-A72D-960C26ABB1F0}" type="presParOf" srcId="{FF9E921E-CD2B-4913-BB44-F4603F594C00}" destId="{D59BECD1-977B-4550-A9DE-FEB584D8B6DC}" srcOrd="1" destOrd="0" presId="urn:microsoft.com/office/officeart/2005/8/layout/process5"/>
    <dgm:cxn modelId="{C3D7AF61-526C-44FC-B138-BB3951FC59E1}" type="presParOf" srcId="{D59BECD1-977B-4550-A9DE-FEB584D8B6DC}" destId="{DCA48F78-DDEE-49FD-9E86-EA5242918A82}" srcOrd="0" destOrd="0" presId="urn:microsoft.com/office/officeart/2005/8/layout/process5"/>
    <dgm:cxn modelId="{0F06DCA8-4E0E-4838-B9D1-54D139A26239}" type="presParOf" srcId="{FF9E921E-CD2B-4913-BB44-F4603F594C00}" destId="{519D3515-8589-4225-8E54-D3E89A182BA1}" srcOrd="2" destOrd="0" presId="urn:microsoft.com/office/officeart/2005/8/layout/process5"/>
    <dgm:cxn modelId="{4FC5A79A-D461-4100-BA5D-22ABA6C79140}" type="presParOf" srcId="{FF9E921E-CD2B-4913-BB44-F4603F594C00}" destId="{522641A2-69DE-4695-8B18-34505EA858AB}" srcOrd="3" destOrd="0" presId="urn:microsoft.com/office/officeart/2005/8/layout/process5"/>
    <dgm:cxn modelId="{E4B63CC8-0318-4314-9136-D43A23F9AB90}" type="presParOf" srcId="{522641A2-69DE-4695-8B18-34505EA858AB}" destId="{DD2B5A63-B0F0-4137-AFF5-33167C1A95A6}" srcOrd="0" destOrd="0" presId="urn:microsoft.com/office/officeart/2005/8/layout/process5"/>
    <dgm:cxn modelId="{756444DC-F64D-4254-9CF6-D135F0CC7DC6}" type="presParOf" srcId="{FF9E921E-CD2B-4913-BB44-F4603F594C00}" destId="{CA223CA3-8D03-41AF-A225-F6FA7F885210}" srcOrd="4" destOrd="0" presId="urn:microsoft.com/office/officeart/2005/8/layout/process5"/>
    <dgm:cxn modelId="{78C97CE5-3529-43B9-940B-B4B8850971E7}" type="presParOf" srcId="{FF9E921E-CD2B-4913-BB44-F4603F594C00}" destId="{D527CC9B-81F8-4737-8DC6-7ED493876E2D}" srcOrd="5" destOrd="0" presId="urn:microsoft.com/office/officeart/2005/8/layout/process5"/>
    <dgm:cxn modelId="{BB7EF65A-608B-4EB9-8F99-EEE277A31157}" type="presParOf" srcId="{D527CC9B-81F8-4737-8DC6-7ED493876E2D}" destId="{966B0D32-F066-4392-ADA0-B4803B42AEC9}" srcOrd="0" destOrd="0" presId="urn:microsoft.com/office/officeart/2005/8/layout/process5"/>
    <dgm:cxn modelId="{7D50E992-9A67-453A-A2AC-A475DBEB2FF8}" type="presParOf" srcId="{FF9E921E-CD2B-4913-BB44-F4603F594C00}" destId="{60CB18A3-C228-4564-AA5D-CAB91D5BDFBA}" srcOrd="6" destOrd="0" presId="urn:microsoft.com/office/officeart/2005/8/layout/process5"/>
    <dgm:cxn modelId="{945F7306-4C74-4302-ADF1-1CE530071A73}" type="presParOf" srcId="{FF9E921E-CD2B-4913-BB44-F4603F594C00}" destId="{BE83B993-312E-4CC1-BD38-30CF51A5704C}" srcOrd="7" destOrd="0" presId="urn:microsoft.com/office/officeart/2005/8/layout/process5"/>
    <dgm:cxn modelId="{9F0898E0-582B-432B-A667-6230A3C6F56E}" type="presParOf" srcId="{BE83B993-312E-4CC1-BD38-30CF51A5704C}" destId="{B7CFCEB7-006E-4FDD-8423-AEB8E0B40B2C}" srcOrd="0" destOrd="0" presId="urn:microsoft.com/office/officeart/2005/8/layout/process5"/>
    <dgm:cxn modelId="{199E1FC7-DD2F-4AD4-82CF-6D7F675AFBAA}" type="presParOf" srcId="{FF9E921E-CD2B-4913-BB44-F4603F594C00}" destId="{8B9B3E86-D7EC-409F-9900-D752C116E32C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26A323-E5A9-48E7-8A94-86963B0F2366}">
      <dsp:nvSpPr>
        <dsp:cNvPr id="0" name=""/>
        <dsp:cNvSpPr/>
      </dsp:nvSpPr>
      <dsp:spPr>
        <a:xfrm>
          <a:off x="4256" y="0"/>
          <a:ext cx="4094325" cy="45720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Pros</a:t>
          </a:r>
          <a:endParaRPr lang="en-US" sz="6500" kern="1200" dirty="0"/>
        </a:p>
      </dsp:txBody>
      <dsp:txXfrm>
        <a:off x="4256" y="0"/>
        <a:ext cx="4094325" cy="1371600"/>
      </dsp:txXfrm>
    </dsp:sp>
    <dsp:sp modelId="{EFEBD81C-02E4-42EC-A44F-677FCF5651D5}">
      <dsp:nvSpPr>
        <dsp:cNvPr id="0" name=""/>
        <dsp:cNvSpPr/>
      </dsp:nvSpPr>
      <dsp:spPr>
        <a:xfrm>
          <a:off x="413688" y="1372939"/>
          <a:ext cx="3275460" cy="13785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220" tIns="81915" rIns="109220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Easy to organize</a:t>
          </a:r>
          <a:endParaRPr lang="en-US" sz="4300" kern="1200" dirty="0"/>
        </a:p>
      </dsp:txBody>
      <dsp:txXfrm>
        <a:off x="413688" y="1372939"/>
        <a:ext cx="3275460" cy="1378520"/>
      </dsp:txXfrm>
    </dsp:sp>
    <dsp:sp modelId="{783B2F3D-EF0A-4669-8DE8-0C72C1338596}">
      <dsp:nvSpPr>
        <dsp:cNvPr id="0" name=""/>
        <dsp:cNvSpPr/>
      </dsp:nvSpPr>
      <dsp:spPr>
        <a:xfrm>
          <a:off x="413688" y="2963540"/>
          <a:ext cx="3275460" cy="137852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220" tIns="81915" rIns="109220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Easy to edit</a:t>
          </a:r>
          <a:endParaRPr lang="en-US" sz="4300" kern="1200" dirty="0"/>
        </a:p>
      </dsp:txBody>
      <dsp:txXfrm>
        <a:off x="413688" y="2963540"/>
        <a:ext cx="3275460" cy="1378520"/>
      </dsp:txXfrm>
    </dsp:sp>
    <dsp:sp modelId="{EE4C68AD-B986-4A95-8D15-08F7F805F0F7}">
      <dsp:nvSpPr>
        <dsp:cNvPr id="0" name=""/>
        <dsp:cNvSpPr/>
      </dsp:nvSpPr>
      <dsp:spPr>
        <a:xfrm>
          <a:off x="4405656" y="0"/>
          <a:ext cx="4094325" cy="4572000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Cons</a:t>
          </a:r>
          <a:endParaRPr lang="en-US" sz="6500" kern="1200" dirty="0"/>
        </a:p>
      </dsp:txBody>
      <dsp:txXfrm>
        <a:off x="4405656" y="0"/>
        <a:ext cx="4094325" cy="1371600"/>
      </dsp:txXfrm>
    </dsp:sp>
    <dsp:sp modelId="{6ACEE416-9B9A-4EF2-A3B1-20E2C86ACC26}">
      <dsp:nvSpPr>
        <dsp:cNvPr id="0" name=""/>
        <dsp:cNvSpPr/>
      </dsp:nvSpPr>
      <dsp:spPr>
        <a:xfrm>
          <a:off x="4815088" y="1372939"/>
          <a:ext cx="3275460" cy="13785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220" tIns="81915" rIns="109220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Slow</a:t>
          </a:r>
          <a:endParaRPr lang="en-US" sz="4300" kern="1200" dirty="0"/>
        </a:p>
      </dsp:txBody>
      <dsp:txXfrm>
        <a:off x="4815088" y="1372939"/>
        <a:ext cx="3275460" cy="1378520"/>
      </dsp:txXfrm>
    </dsp:sp>
    <dsp:sp modelId="{9405C583-1C43-4F1E-9A19-EC3E481C4C59}">
      <dsp:nvSpPr>
        <dsp:cNvPr id="0" name=""/>
        <dsp:cNvSpPr/>
      </dsp:nvSpPr>
      <dsp:spPr>
        <a:xfrm>
          <a:off x="4815088" y="2963540"/>
          <a:ext cx="3275460" cy="137852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220" tIns="81915" rIns="109220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Distracting</a:t>
          </a:r>
          <a:endParaRPr lang="en-US" sz="4300" kern="1200" dirty="0"/>
        </a:p>
      </dsp:txBody>
      <dsp:txXfrm>
        <a:off x="4815088" y="2963540"/>
        <a:ext cx="3275460" cy="13785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D6DEE2-EBC7-4BDD-BB32-84470EC5B0DF}">
      <dsp:nvSpPr>
        <dsp:cNvPr id="0" name=""/>
        <dsp:cNvSpPr/>
      </dsp:nvSpPr>
      <dsp:spPr>
        <a:xfrm>
          <a:off x="1981856" y="499448"/>
          <a:ext cx="2233189" cy="133991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Raw Text</a:t>
          </a:r>
          <a:endParaRPr lang="en-US" sz="2700" kern="1200" dirty="0"/>
        </a:p>
      </dsp:txBody>
      <dsp:txXfrm>
        <a:off x="1981856" y="499448"/>
        <a:ext cx="2233189" cy="1339913"/>
      </dsp:txXfrm>
    </dsp:sp>
    <dsp:sp modelId="{D59BECD1-977B-4550-A9DE-FEB584D8B6DC}">
      <dsp:nvSpPr>
        <dsp:cNvPr id="0" name=""/>
        <dsp:cNvSpPr/>
      </dsp:nvSpPr>
      <dsp:spPr>
        <a:xfrm>
          <a:off x="4411566" y="892489"/>
          <a:ext cx="473436" cy="5538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4411566" y="892489"/>
        <a:ext cx="473436" cy="553830"/>
      </dsp:txXfrm>
    </dsp:sp>
    <dsp:sp modelId="{519D3515-8589-4225-8E54-D3E89A182BA1}">
      <dsp:nvSpPr>
        <dsp:cNvPr id="0" name=""/>
        <dsp:cNvSpPr/>
      </dsp:nvSpPr>
      <dsp:spPr>
        <a:xfrm>
          <a:off x="5108321" y="522240"/>
          <a:ext cx="3385269" cy="1294329"/>
        </a:xfrm>
        <a:prstGeom prst="roundRect">
          <a:avLst>
            <a:gd name="adj" fmla="val 10000"/>
          </a:avLst>
        </a:prstGeom>
        <a:solidFill>
          <a:schemeClr val="accent5">
            <a:hueOff val="2970924"/>
            <a:satOff val="-15130"/>
            <a:lumOff val="2794"/>
            <a:alphaOff val="0"/>
          </a:schemeClr>
        </a:solidFill>
        <a:ln w="76200" cap="flat" cmpd="sng" algn="ctr">
          <a:solidFill>
            <a:scrgbClr r="0" g="0" b="0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/>
            <a:t>Find </a:t>
          </a:r>
          <a:r>
            <a:rPr lang="en-US" sz="2700" b="1" kern="1200" dirty="0" smtClean="0"/>
            <a:t>Topics</a:t>
          </a:r>
          <a:endParaRPr lang="en-US" sz="2700" b="1" kern="1200" dirty="0"/>
        </a:p>
      </dsp:txBody>
      <dsp:txXfrm>
        <a:off x="5108321" y="522240"/>
        <a:ext cx="3385269" cy="1294329"/>
      </dsp:txXfrm>
    </dsp:sp>
    <dsp:sp modelId="{522641A2-69DE-4695-8B18-34505EA858AB}">
      <dsp:nvSpPr>
        <dsp:cNvPr id="0" name=""/>
        <dsp:cNvSpPr/>
      </dsp:nvSpPr>
      <dsp:spPr>
        <a:xfrm rot="5400000">
          <a:off x="6831788" y="1983947"/>
          <a:ext cx="501407" cy="5538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3961231"/>
            <a:satOff val="-20173"/>
            <a:lumOff val="372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5400000">
        <a:off x="6831788" y="1983947"/>
        <a:ext cx="501407" cy="553830"/>
      </dsp:txXfrm>
    </dsp:sp>
    <dsp:sp modelId="{CA223CA3-8D03-41AF-A225-F6FA7F885210}">
      <dsp:nvSpPr>
        <dsp:cNvPr id="0" name=""/>
        <dsp:cNvSpPr/>
      </dsp:nvSpPr>
      <dsp:spPr>
        <a:xfrm>
          <a:off x="6260401" y="2732637"/>
          <a:ext cx="2233189" cy="1339913"/>
        </a:xfrm>
        <a:prstGeom prst="roundRect">
          <a:avLst>
            <a:gd name="adj" fmla="val 10000"/>
          </a:avLst>
        </a:prstGeom>
        <a:solidFill>
          <a:schemeClr val="accent5">
            <a:hueOff val="5941847"/>
            <a:satOff val="-30260"/>
            <a:lumOff val="5588"/>
            <a:alphaOff val="0"/>
          </a:schemeClr>
        </a:solidFill>
        <a:ln w="76200" cap="flat" cmpd="sng" algn="ctr">
          <a:solidFill>
            <a:scrgbClr r="0" g="0" b="0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Break Text into topic segments</a:t>
          </a:r>
          <a:endParaRPr lang="en-US" sz="2700" kern="1200" dirty="0"/>
        </a:p>
      </dsp:txBody>
      <dsp:txXfrm>
        <a:off x="6260401" y="2732637"/>
        <a:ext cx="2233189" cy="1339913"/>
      </dsp:txXfrm>
    </dsp:sp>
    <dsp:sp modelId="{D527CC9B-81F8-4737-8DC6-7ED493876E2D}">
      <dsp:nvSpPr>
        <dsp:cNvPr id="0" name=""/>
        <dsp:cNvSpPr/>
      </dsp:nvSpPr>
      <dsp:spPr>
        <a:xfrm rot="10800000">
          <a:off x="5590445" y="3125679"/>
          <a:ext cx="473436" cy="5538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7922463"/>
            <a:satOff val="-40347"/>
            <a:lumOff val="745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0800000">
        <a:off x="5590445" y="3125679"/>
        <a:ext cx="473436" cy="553830"/>
      </dsp:txXfrm>
    </dsp:sp>
    <dsp:sp modelId="{60CB18A3-C228-4564-AA5D-CAB91D5BDFBA}">
      <dsp:nvSpPr>
        <dsp:cNvPr id="0" name=""/>
        <dsp:cNvSpPr/>
      </dsp:nvSpPr>
      <dsp:spPr>
        <a:xfrm>
          <a:off x="3133936" y="2732637"/>
          <a:ext cx="2233189" cy="1339913"/>
        </a:xfrm>
        <a:prstGeom prst="roundRect">
          <a:avLst>
            <a:gd name="adj" fmla="val 10000"/>
          </a:avLst>
        </a:prstGeom>
        <a:solidFill>
          <a:schemeClr val="accent5">
            <a:hueOff val="8912770"/>
            <a:satOff val="-45390"/>
            <a:lumOff val="8381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Extract Main Idea</a:t>
          </a:r>
          <a:endParaRPr lang="en-US" sz="2700" kern="1200" dirty="0"/>
        </a:p>
      </dsp:txBody>
      <dsp:txXfrm>
        <a:off x="3133936" y="2732637"/>
        <a:ext cx="2233189" cy="1339913"/>
      </dsp:txXfrm>
    </dsp:sp>
    <dsp:sp modelId="{BE83B993-312E-4CC1-BD38-30CF51A5704C}">
      <dsp:nvSpPr>
        <dsp:cNvPr id="0" name=""/>
        <dsp:cNvSpPr/>
      </dsp:nvSpPr>
      <dsp:spPr>
        <a:xfrm rot="10800000">
          <a:off x="2463979" y="3125679"/>
          <a:ext cx="473436" cy="5538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11883694"/>
            <a:satOff val="-60520"/>
            <a:lumOff val="1117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0800000">
        <a:off x="2463979" y="3125679"/>
        <a:ext cx="473436" cy="553830"/>
      </dsp:txXfrm>
    </dsp:sp>
    <dsp:sp modelId="{8B9B3E86-D7EC-409F-9900-D752C116E32C}">
      <dsp:nvSpPr>
        <dsp:cNvPr id="0" name=""/>
        <dsp:cNvSpPr/>
      </dsp:nvSpPr>
      <dsp:spPr>
        <a:xfrm>
          <a:off x="7471" y="2732637"/>
          <a:ext cx="2233189" cy="1339913"/>
        </a:xfrm>
        <a:prstGeom prst="roundRect">
          <a:avLst>
            <a:gd name="adj" fmla="val 10000"/>
          </a:avLst>
        </a:prstGeom>
        <a:solidFill>
          <a:schemeClr val="accent5">
            <a:hueOff val="11883694"/>
            <a:satOff val="-60520"/>
            <a:lumOff val="11175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Attach Format </a:t>
          </a:r>
          <a:endParaRPr lang="en-US" sz="2700" kern="1200" dirty="0"/>
        </a:p>
      </dsp:txBody>
      <dsp:txXfrm>
        <a:off x="7471" y="2732637"/>
        <a:ext cx="2233189" cy="133991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E06717-7188-4B33-A4A3-C41944AB44DC}">
      <dsp:nvSpPr>
        <dsp:cNvPr id="0" name=""/>
        <dsp:cNvSpPr/>
      </dsp:nvSpPr>
      <dsp:spPr>
        <a:xfrm>
          <a:off x="2854265" y="1877502"/>
          <a:ext cx="2673469" cy="271969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Topic Modeling</a:t>
          </a:r>
          <a:endParaRPr lang="en-US" sz="3400" kern="1200" dirty="0"/>
        </a:p>
      </dsp:txBody>
      <dsp:txXfrm>
        <a:off x="2854265" y="1877502"/>
        <a:ext cx="2673469" cy="2719697"/>
      </dsp:txXfrm>
    </dsp:sp>
    <dsp:sp modelId="{0763FD80-9271-41C0-A6DB-356813BB8C1E}">
      <dsp:nvSpPr>
        <dsp:cNvPr id="0" name=""/>
        <dsp:cNvSpPr/>
      </dsp:nvSpPr>
      <dsp:spPr>
        <a:xfrm rot="12587340">
          <a:off x="939570" y="1773640"/>
          <a:ext cx="2393606" cy="575078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E05296-2199-4A56-8C24-D83756284857}">
      <dsp:nvSpPr>
        <dsp:cNvPr id="0" name=""/>
        <dsp:cNvSpPr/>
      </dsp:nvSpPr>
      <dsp:spPr>
        <a:xfrm>
          <a:off x="381001" y="838217"/>
          <a:ext cx="1916928" cy="15335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Statistical model</a:t>
          </a:r>
          <a:endParaRPr lang="en-US" sz="2100" kern="1200" dirty="0"/>
        </a:p>
      </dsp:txBody>
      <dsp:txXfrm>
        <a:off x="381001" y="838217"/>
        <a:ext cx="1916928" cy="1533542"/>
      </dsp:txXfrm>
    </dsp:sp>
    <dsp:sp modelId="{E7D60904-DDFC-4676-8F3E-6363AC7D5AEC}">
      <dsp:nvSpPr>
        <dsp:cNvPr id="0" name=""/>
        <dsp:cNvSpPr/>
      </dsp:nvSpPr>
      <dsp:spPr>
        <a:xfrm rot="16200000">
          <a:off x="3399552" y="912043"/>
          <a:ext cx="1582895" cy="575078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-1605168"/>
            <a:satOff val="19845"/>
            <a:lumOff val="-647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3B35F2-C3AF-439E-BFD1-A3B56C332F5B}">
      <dsp:nvSpPr>
        <dsp:cNvPr id="0" name=""/>
        <dsp:cNvSpPr/>
      </dsp:nvSpPr>
      <dsp:spPr>
        <a:xfrm>
          <a:off x="3232535" y="-174425"/>
          <a:ext cx="1916928" cy="1533542"/>
        </a:xfrm>
        <a:prstGeom prst="roundRect">
          <a:avLst>
            <a:gd name="adj" fmla="val 10000"/>
          </a:avLst>
        </a:prstGeom>
        <a:solidFill>
          <a:schemeClr val="accent4">
            <a:hueOff val="-1605168"/>
            <a:satOff val="19845"/>
            <a:lumOff val="-647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0" i="0" kern="1200" dirty="0" smtClean="0"/>
            <a:t>discovering the abstract "topics" that occur in documents.</a:t>
          </a:r>
          <a:endParaRPr lang="en-US" sz="2100" kern="1200" dirty="0"/>
        </a:p>
      </dsp:txBody>
      <dsp:txXfrm>
        <a:off x="3232535" y="-174425"/>
        <a:ext cx="1916928" cy="1533542"/>
      </dsp:txXfrm>
    </dsp:sp>
    <dsp:sp modelId="{47C37E90-2C86-4BAF-8B37-3522314EC5B5}">
      <dsp:nvSpPr>
        <dsp:cNvPr id="0" name=""/>
        <dsp:cNvSpPr/>
      </dsp:nvSpPr>
      <dsp:spPr>
        <a:xfrm rot="19766004">
          <a:off x="5315595" y="1806316"/>
          <a:ext cx="1623050" cy="575078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-3210336"/>
            <a:satOff val="39690"/>
            <a:lumOff val="-1293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193B7C-EB54-4000-A39D-5DF479038F52}">
      <dsp:nvSpPr>
        <dsp:cNvPr id="0" name=""/>
        <dsp:cNvSpPr/>
      </dsp:nvSpPr>
      <dsp:spPr>
        <a:xfrm>
          <a:off x="5867410" y="914391"/>
          <a:ext cx="1916928" cy="1533542"/>
        </a:xfrm>
        <a:prstGeom prst="roundRect">
          <a:avLst>
            <a:gd name="adj" fmla="val 10000"/>
          </a:avLst>
        </a:prstGeom>
        <a:solidFill>
          <a:schemeClr val="accent4">
            <a:hueOff val="-3210336"/>
            <a:satOff val="39690"/>
            <a:lumOff val="-12939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Topic=word cloud</a:t>
          </a:r>
          <a:endParaRPr lang="en-US" sz="2100" kern="1200" dirty="0"/>
        </a:p>
      </dsp:txBody>
      <dsp:txXfrm>
        <a:off x="5867410" y="914391"/>
        <a:ext cx="1916928" cy="153354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D6DEE2-EBC7-4BDD-BB32-84470EC5B0DF}">
      <dsp:nvSpPr>
        <dsp:cNvPr id="0" name=""/>
        <dsp:cNvSpPr/>
      </dsp:nvSpPr>
      <dsp:spPr>
        <a:xfrm>
          <a:off x="1999621" y="523122"/>
          <a:ext cx="2253206" cy="135192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Raw Text</a:t>
          </a:r>
          <a:endParaRPr lang="en-US" sz="2700" kern="1200" dirty="0"/>
        </a:p>
      </dsp:txBody>
      <dsp:txXfrm>
        <a:off x="1999621" y="523122"/>
        <a:ext cx="2253206" cy="1351924"/>
      </dsp:txXfrm>
    </dsp:sp>
    <dsp:sp modelId="{D59BECD1-977B-4550-A9DE-FEB584D8B6DC}">
      <dsp:nvSpPr>
        <dsp:cNvPr id="0" name=""/>
        <dsp:cNvSpPr/>
      </dsp:nvSpPr>
      <dsp:spPr>
        <a:xfrm>
          <a:off x="4451110" y="919686"/>
          <a:ext cx="477679" cy="5587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4451110" y="919686"/>
        <a:ext cx="477679" cy="558795"/>
      </dsp:txXfrm>
    </dsp:sp>
    <dsp:sp modelId="{519D3515-8589-4225-8E54-D3E89A182BA1}">
      <dsp:nvSpPr>
        <dsp:cNvPr id="0" name=""/>
        <dsp:cNvSpPr/>
      </dsp:nvSpPr>
      <dsp:spPr>
        <a:xfrm>
          <a:off x="5154110" y="546118"/>
          <a:ext cx="3415613" cy="1305931"/>
        </a:xfrm>
        <a:prstGeom prst="roundRect">
          <a:avLst>
            <a:gd name="adj" fmla="val 10000"/>
          </a:avLst>
        </a:prstGeom>
        <a:solidFill>
          <a:schemeClr val="accent5">
            <a:hueOff val="2970924"/>
            <a:satOff val="-15130"/>
            <a:lumOff val="2794"/>
            <a:alphaOff val="0"/>
          </a:schemeClr>
        </a:solidFill>
        <a:ln w="76200" cap="flat" cmpd="sng" algn="ctr">
          <a:noFill/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/>
            <a:t>Find </a:t>
          </a:r>
          <a:r>
            <a:rPr lang="en-US" sz="2700" b="1" kern="1200" dirty="0" smtClean="0"/>
            <a:t>Topic</a:t>
          </a:r>
          <a:endParaRPr lang="en-US" sz="2700" b="1" kern="1200" dirty="0"/>
        </a:p>
      </dsp:txBody>
      <dsp:txXfrm>
        <a:off x="5154110" y="546118"/>
        <a:ext cx="3415613" cy="1305931"/>
      </dsp:txXfrm>
    </dsp:sp>
    <dsp:sp modelId="{522641A2-69DE-4695-8B18-34505EA858AB}">
      <dsp:nvSpPr>
        <dsp:cNvPr id="0" name=""/>
        <dsp:cNvSpPr/>
      </dsp:nvSpPr>
      <dsp:spPr>
        <a:xfrm rot="5400000">
          <a:off x="6893026" y="2020927"/>
          <a:ext cx="505902" cy="5587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3961231"/>
            <a:satOff val="-20173"/>
            <a:lumOff val="372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5400000">
        <a:off x="6893026" y="2020927"/>
        <a:ext cx="505902" cy="558795"/>
      </dsp:txXfrm>
    </dsp:sp>
    <dsp:sp modelId="{CA223CA3-8D03-41AF-A225-F6FA7F885210}">
      <dsp:nvSpPr>
        <dsp:cNvPr id="0" name=""/>
        <dsp:cNvSpPr/>
      </dsp:nvSpPr>
      <dsp:spPr>
        <a:xfrm>
          <a:off x="6316517" y="2776328"/>
          <a:ext cx="2253206" cy="1351924"/>
        </a:xfrm>
        <a:prstGeom prst="roundRect">
          <a:avLst>
            <a:gd name="adj" fmla="val 10000"/>
          </a:avLst>
        </a:prstGeom>
        <a:solidFill>
          <a:schemeClr val="accent5">
            <a:hueOff val="5941847"/>
            <a:satOff val="-30260"/>
            <a:lumOff val="5588"/>
            <a:alphaOff val="0"/>
          </a:schemeClr>
        </a:solidFill>
        <a:ln w="76200" cap="flat" cmpd="sng" algn="ctr">
          <a:noFill/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Break Text into topic segments</a:t>
          </a:r>
          <a:endParaRPr lang="en-US" sz="2700" kern="1200" dirty="0"/>
        </a:p>
      </dsp:txBody>
      <dsp:txXfrm>
        <a:off x="6316517" y="2776328"/>
        <a:ext cx="2253206" cy="1351924"/>
      </dsp:txXfrm>
    </dsp:sp>
    <dsp:sp modelId="{D527CC9B-81F8-4737-8DC6-7ED493876E2D}">
      <dsp:nvSpPr>
        <dsp:cNvPr id="0" name=""/>
        <dsp:cNvSpPr/>
      </dsp:nvSpPr>
      <dsp:spPr>
        <a:xfrm rot="10800000">
          <a:off x="5640555" y="3172893"/>
          <a:ext cx="477679" cy="5587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7922463"/>
            <a:satOff val="-40347"/>
            <a:lumOff val="745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0800000">
        <a:off x="5640555" y="3172893"/>
        <a:ext cx="477679" cy="558795"/>
      </dsp:txXfrm>
    </dsp:sp>
    <dsp:sp modelId="{60CB18A3-C228-4564-AA5D-CAB91D5BDFBA}">
      <dsp:nvSpPr>
        <dsp:cNvPr id="0" name=""/>
        <dsp:cNvSpPr/>
      </dsp:nvSpPr>
      <dsp:spPr>
        <a:xfrm>
          <a:off x="3162028" y="2776328"/>
          <a:ext cx="2253206" cy="1351924"/>
        </a:xfrm>
        <a:prstGeom prst="roundRect">
          <a:avLst>
            <a:gd name="adj" fmla="val 10000"/>
          </a:avLst>
        </a:prstGeom>
        <a:solidFill>
          <a:schemeClr val="accent5">
            <a:hueOff val="8912770"/>
            <a:satOff val="-45390"/>
            <a:lumOff val="8381"/>
            <a:alphaOff val="0"/>
          </a:schemeClr>
        </a:solidFill>
        <a:ln w="76200" cap="flat" cmpd="sng" algn="ctr">
          <a:solidFill>
            <a:scrgbClr r="0" g="0" b="0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Extract Main Idea</a:t>
          </a:r>
          <a:endParaRPr lang="en-US" sz="2700" kern="1200" dirty="0"/>
        </a:p>
      </dsp:txBody>
      <dsp:txXfrm>
        <a:off x="3162028" y="2776328"/>
        <a:ext cx="2253206" cy="1351924"/>
      </dsp:txXfrm>
    </dsp:sp>
    <dsp:sp modelId="{BE83B993-312E-4CC1-BD38-30CF51A5704C}">
      <dsp:nvSpPr>
        <dsp:cNvPr id="0" name=""/>
        <dsp:cNvSpPr/>
      </dsp:nvSpPr>
      <dsp:spPr>
        <a:xfrm rot="10800000">
          <a:off x="2486066" y="3172893"/>
          <a:ext cx="477679" cy="5587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11883694"/>
            <a:satOff val="-60520"/>
            <a:lumOff val="1117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 rot="10800000">
        <a:off x="2486066" y="3172893"/>
        <a:ext cx="477679" cy="558795"/>
      </dsp:txXfrm>
    </dsp:sp>
    <dsp:sp modelId="{8B9B3E86-D7EC-409F-9900-D752C116E32C}">
      <dsp:nvSpPr>
        <dsp:cNvPr id="0" name=""/>
        <dsp:cNvSpPr/>
      </dsp:nvSpPr>
      <dsp:spPr>
        <a:xfrm>
          <a:off x="7538" y="2776328"/>
          <a:ext cx="2253206" cy="1351924"/>
        </a:xfrm>
        <a:prstGeom prst="roundRect">
          <a:avLst>
            <a:gd name="adj" fmla="val 10000"/>
          </a:avLst>
        </a:prstGeom>
        <a:solidFill>
          <a:schemeClr val="accent5">
            <a:hueOff val="11883694"/>
            <a:satOff val="-60520"/>
            <a:lumOff val="11175"/>
            <a:alphaOff val="0"/>
          </a:schemeClr>
        </a:solidFill>
        <a:ln w="76200" cap="flat" cmpd="sng" algn="ctr">
          <a:solidFill>
            <a:scrgbClr r="0" g="0" b="0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Attach Format </a:t>
          </a:r>
          <a:endParaRPr lang="en-US" sz="2700" kern="1200" dirty="0"/>
        </a:p>
      </dsp:txBody>
      <dsp:txXfrm>
        <a:off x="7538" y="2776328"/>
        <a:ext cx="2253206" cy="13519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D8C58-FBDB-41EC-88F8-F438BDEA0C89}" type="datetimeFigureOut">
              <a:rPr lang="en-US" smtClean="0"/>
              <a:pPr/>
              <a:t>6/6/2014 Friday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7F645-8D14-42F4-BAC7-0953E5124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http://www.huffingtonpost.com/wray-herbert/ink-on-paper-some-notes-o_b_4681440.html </a:t>
            </a:r>
          </a:p>
          <a:p>
            <a:r>
              <a:rPr lang="en-US" dirty="0" smtClean="0"/>
              <a:t>LINK</a:t>
            </a:r>
            <a:r>
              <a:rPr lang="en-US" baseline="0" dirty="0" smtClean="0"/>
              <a:t> TO ORIGINAL SITE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Pam Mueller of Princeton and Daniel Oppenheimer of UCLA ran several related experiments aimed at evaluating how well written vs. typed </a:t>
            </a:r>
            <a:r>
              <a:rPr lang="en-US" dirty="0" err="1" smtClean="0"/>
              <a:t>notetaking</a:t>
            </a:r>
            <a:r>
              <a:rPr lang="en-US" dirty="0" smtClean="0"/>
              <a:t> helped students learn.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7F645-8D14-42F4-BAC7-0953E5124B5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Probabilistic topic models are a suite of algorithms whose aim is to discover the</a:t>
            </a:r>
          </a:p>
          <a:p>
            <a:r>
              <a:rPr lang="en-US" dirty="0" smtClean="0"/>
              <a:t>hidden thematic structure in large archives of documents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7F645-8D14-42F4-BAC7-0953E5124B5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31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64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159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208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255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456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810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862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7F645-8D14-42F4-BAC7-0953E5124B5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0.005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0.008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522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589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43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43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50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61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84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204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43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26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60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344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372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44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36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121.3333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161.5556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522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589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</a:t>
            </a:r>
            <a:r>
              <a:rPr lang="en-US" dirty="0" smtClean="0"/>
              <a:t> </a:t>
            </a:r>
            <a:endParaRPr lang="en-US" dirty="0" smtClean="0"/>
          </a:p>
          <a:p>
            <a:pPr marL="0" marR="0" lvl="0" indent="0" defTabSz="402272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0"/>
                <a:cs typeface="ＭＳ Ｐゴシック" charset="0"/>
              </a:rPr>
              <a:t>Precision=“No garbage?”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= 0.704545</a:t>
            </a:r>
          </a:p>
          <a:p>
            <a:pPr marL="0" marR="0" lvl="0" indent="0" defTabSz="402272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0"/>
                <a:cs typeface="ＭＳ Ｐゴシック" charset="0"/>
              </a:rPr>
              <a:t>Recall=“Got everything?”=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0.574074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7F645-8D14-42F4-BAC7-0953E5124B5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BC64-2F96-48E8-8033-430BDF11E1EC}" type="datetimeFigureOut">
              <a:rPr lang="en-US" smtClean="0"/>
              <a:pPr/>
              <a:t>6/6/2014 Friday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6676C4-100B-439B-91C5-CD12B8ED2E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BC64-2F96-48E8-8033-430BDF11E1EC}" type="datetimeFigureOut">
              <a:rPr lang="en-US" smtClean="0"/>
              <a:pPr/>
              <a:t>6/6/2014 Friday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76C4-100B-439B-91C5-CD12B8ED2E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6676C4-100B-439B-91C5-CD12B8ED2E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BC64-2F96-48E8-8033-430BDF11E1EC}" type="datetimeFigureOut">
              <a:rPr lang="en-US" smtClean="0"/>
              <a:pPr/>
              <a:t>6/6/2014 Friday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BC64-2F96-48E8-8033-430BDF11E1EC}" type="datetimeFigureOut">
              <a:rPr lang="en-US" smtClean="0"/>
              <a:pPr/>
              <a:t>6/6/2014 Friday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6676C4-100B-439B-91C5-CD12B8ED2E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BC64-2F96-48E8-8033-430BDF11E1EC}" type="datetimeFigureOut">
              <a:rPr lang="en-US" smtClean="0"/>
              <a:pPr/>
              <a:t>6/6/2014 Friday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6676C4-100B-439B-91C5-CD12B8ED2E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51FBC64-2F96-48E8-8033-430BDF11E1EC}" type="datetimeFigureOut">
              <a:rPr lang="en-US" smtClean="0"/>
              <a:pPr/>
              <a:t>6/6/2014 Friday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76C4-100B-439B-91C5-CD12B8ED2E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BC64-2F96-48E8-8033-430BDF11E1EC}" type="datetimeFigureOut">
              <a:rPr lang="en-US" smtClean="0"/>
              <a:pPr/>
              <a:t>6/6/2014 Friday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6676C4-100B-439B-91C5-CD12B8ED2E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BC64-2F96-48E8-8033-430BDF11E1EC}" type="datetimeFigureOut">
              <a:rPr lang="en-US" smtClean="0"/>
              <a:pPr/>
              <a:t>6/6/2014 Friday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6676C4-100B-439B-91C5-CD12B8ED2E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BC64-2F96-48E8-8033-430BDF11E1EC}" type="datetimeFigureOut">
              <a:rPr lang="en-US" smtClean="0"/>
              <a:pPr/>
              <a:t>6/6/2014 Friday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6676C4-100B-439B-91C5-CD12B8ED2E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6676C4-100B-439B-91C5-CD12B8ED2E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BC64-2F96-48E8-8033-430BDF11E1EC}" type="datetimeFigureOut">
              <a:rPr lang="en-US" smtClean="0"/>
              <a:pPr/>
              <a:t>6/6/2014 Friday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6676C4-100B-439B-91C5-CD12B8ED2E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51FBC64-2F96-48E8-8033-430BDF11E1EC}" type="datetimeFigureOut">
              <a:rPr lang="en-US" smtClean="0"/>
              <a:pPr/>
              <a:t>6/6/2014 Friday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51FBC64-2F96-48E8-8033-430BDF11E1EC}" type="datetimeFigureOut">
              <a:rPr lang="en-US" smtClean="0"/>
              <a:pPr/>
              <a:t>6/6/2014 Friday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6676C4-100B-439B-91C5-CD12B8ED2E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mallet.cs.umass.edu/" TargetMode="Externa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../data/digitalMedia/1/topicModel/analyzed/foldableNote_1402050241809_W144L115E8P1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819400"/>
            <a:ext cx="6705600" cy="2819400"/>
          </a:xfrm>
        </p:spPr>
        <p:txBody>
          <a:bodyPr>
            <a:normAutofit/>
          </a:bodyPr>
          <a:lstStyle/>
          <a:p>
            <a:r>
              <a:rPr lang="en-US" dirty="0" smtClean="0"/>
              <a:t>AUTOMATIC ORGANIZING AND FORMATTING FOR LECTURE NOTES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Shiqing</a:t>
            </a:r>
            <a:r>
              <a:rPr lang="en-US" dirty="0" smtClean="0"/>
              <a:t> (</a:t>
            </a:r>
            <a:r>
              <a:rPr lang="en-US" dirty="0" err="1" smtClean="0"/>
              <a:t>Licia</a:t>
            </a:r>
            <a:r>
              <a:rPr lang="en-US" dirty="0" smtClean="0"/>
              <a:t>) He</a:t>
            </a:r>
          </a:p>
          <a:p>
            <a:endParaRPr lang="en-US" dirty="0" smtClean="0"/>
          </a:p>
          <a:p>
            <a:r>
              <a:rPr lang="en-US" dirty="0" err="1" smtClean="0"/>
              <a:t>Adivisor</a:t>
            </a:r>
            <a:r>
              <a:rPr lang="en-US" dirty="0" smtClean="0"/>
              <a:t>: </a:t>
            </a:r>
            <a:r>
              <a:rPr lang="en-US" dirty="0" err="1" smtClean="0"/>
              <a:t>prof.Kristina</a:t>
            </a:r>
            <a:r>
              <a:rPr lang="en-US" dirty="0" smtClean="0"/>
              <a:t> </a:t>
            </a:r>
            <a:r>
              <a:rPr lang="en-US" dirty="0" err="1" smtClean="0"/>
              <a:t>Striegnitz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STRUCTURING THE UNSTRUCTURED NOTE:</a:t>
            </a:r>
            <a:endParaRPr lang="en-US" dirty="0"/>
          </a:p>
        </p:txBody>
      </p:sp>
    </p:spTree>
  </p:cSld>
  <p:clrMapOvr>
    <a:masterClrMapping/>
  </p:clrMapOvr>
  <p:transition advTm="13281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Find Topics</a:t>
            </a:r>
            <a:endParaRPr lang="en-US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457200" y="1524000"/>
          <a:ext cx="8382000" cy="4422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5943600"/>
            <a:ext cx="975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--Introduction to Probabilistic Topic Models - David M. </a:t>
            </a:r>
            <a:r>
              <a:rPr lang="en-US" sz="1400" dirty="0" err="1" smtClean="0"/>
              <a:t>Blei</a:t>
            </a:r>
            <a:endParaRPr lang="en-US" sz="1400" dirty="0" smtClean="0"/>
          </a:p>
          <a:p>
            <a:r>
              <a:rPr lang="en-US" sz="1400" dirty="0" smtClean="0"/>
              <a:t>McCallum, Andrew </a:t>
            </a:r>
            <a:r>
              <a:rPr lang="en-US" sz="1400" dirty="0" err="1" smtClean="0"/>
              <a:t>Kachites</a:t>
            </a:r>
            <a:r>
              <a:rPr lang="en-US" sz="1400" dirty="0" smtClean="0"/>
              <a:t>. "MALLET: A Machine Learning for Language Toolkit</a:t>
            </a:r>
            <a:r>
              <a:rPr lang="en-US" sz="1400" dirty="0" smtClean="0"/>
              <a:t>." </a:t>
            </a:r>
            <a:r>
              <a:rPr lang="en-US" sz="1400" dirty="0" smtClean="0">
                <a:hlinkClick r:id="rId8"/>
              </a:rPr>
              <a:t>http</a:t>
            </a:r>
            <a:r>
              <a:rPr lang="en-US" sz="1400" dirty="0" smtClean="0">
                <a:hlinkClick r:id="rId8"/>
              </a:rPr>
              <a:t>://mallet.cs.umass.edu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 </a:t>
            </a:r>
            <a:r>
              <a:rPr lang="en-US" sz="1400" dirty="0" smtClean="0"/>
              <a:t>2002</a:t>
            </a:r>
            <a:endParaRPr lang="en-US" sz="1400" dirty="0" smtClean="0"/>
          </a:p>
          <a:p>
            <a:endParaRPr lang="en-US" sz="1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1000" y="228600"/>
            <a:ext cx="2362200" cy="1015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Output-Topic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0	audio sound maxim </a:t>
            </a:r>
            <a:r>
              <a:rPr lang="en-US" dirty="0" err="1" smtClean="0"/>
              <a:t>ve</a:t>
            </a:r>
            <a:r>
              <a:rPr lang="en-US" dirty="0" smtClean="0"/>
              <a:t> player play sketch file </a:t>
            </a:r>
            <a:r>
              <a:rPr lang="en-US" dirty="0" err="1" smtClean="0"/>
              <a:t>ll</a:t>
            </a:r>
            <a:r>
              <a:rPr lang="en-US" dirty="0" smtClean="0"/>
              <a:t> code folder data environment create beat files store hear set </a:t>
            </a:r>
          </a:p>
          <a:p>
            <a:r>
              <a:rPr lang="en-US" dirty="0" smtClean="0"/>
              <a:t>1	sound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ll</a:t>
            </a:r>
            <a:r>
              <a:rPr lang="en-US" dirty="0" smtClean="0"/>
              <a:t> speed make time bit week good sounds yeah people graphics things stuff thing lot detail type</a:t>
            </a:r>
          </a:p>
          <a:p>
            <a:r>
              <a:rPr lang="en-US" dirty="0" smtClean="0"/>
              <a:t> 2	width line brush mouse simple brushes music divided map mapping </a:t>
            </a:r>
            <a:r>
              <a:rPr lang="en-US" dirty="0" err="1" smtClean="0"/>
              <a:t>ve</a:t>
            </a:r>
            <a:r>
              <a:rPr lang="en-US" dirty="0" smtClean="0"/>
              <a:t> idea talk mirrors symmetry distance refresh tells interesting </a:t>
            </a:r>
          </a:p>
          <a:p>
            <a:r>
              <a:rPr lang="en-US" dirty="0" smtClean="0"/>
              <a:t>3. 	</a:t>
            </a:r>
            <a:r>
              <a:rPr lang="en-US" dirty="0" smtClean="0"/>
              <a:t>android </a:t>
            </a:r>
            <a:r>
              <a:rPr lang="en-US" dirty="0" smtClean="0"/>
              <a:t>processing device </a:t>
            </a:r>
            <a:r>
              <a:rPr lang="en-US" dirty="0" err="1" smtClean="0"/>
              <a:t>ll</a:t>
            </a:r>
            <a:r>
              <a:rPr lang="en-US" dirty="0" smtClean="0"/>
              <a:t> run </a:t>
            </a:r>
            <a:r>
              <a:rPr lang="en-US" dirty="0" err="1" smtClean="0"/>
              <a:t>ve</a:t>
            </a:r>
            <a:r>
              <a:rPr lang="en-US" dirty="0" smtClean="0"/>
              <a:t> running java simple devices </a:t>
            </a:r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en-US" dirty="0" err="1" smtClean="0"/>
              <a:t>ios</a:t>
            </a:r>
            <a:r>
              <a:rPr lang="en-US" dirty="0" smtClean="0"/>
              <a:t> app desktop write screen </a:t>
            </a:r>
            <a:r>
              <a:rPr lang="en-US" dirty="0" err="1" smtClean="0"/>
              <a:t>ip</a:t>
            </a:r>
            <a:r>
              <a:rPr lang="en-US" dirty="0" smtClean="0"/>
              <a:t> network address</a:t>
            </a:r>
          </a:p>
          <a:p>
            <a:r>
              <a:rPr lang="en-US" dirty="0" smtClean="0"/>
              <a:t> 4	color draw position </a:t>
            </a:r>
            <a:r>
              <a:rPr lang="en-US" dirty="0" err="1" smtClean="0"/>
              <a:t>ve</a:t>
            </a:r>
            <a:r>
              <a:rPr lang="en-US" dirty="0" smtClean="0"/>
              <a:t> mouse screen program drawing colors red green line code rectangle numbers point blue basic background</a:t>
            </a:r>
            <a:endParaRPr lang="en-US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7775448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Tag </a:t>
            </a:r>
            <a:r>
              <a:rPr lang="en-US" dirty="0" smtClean="0"/>
              <a:t>words </a:t>
            </a:r>
            <a:r>
              <a:rPr lang="en-US" dirty="0" smtClean="0"/>
              <a:t>into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565648" cy="4572000"/>
          </a:xfrm>
        </p:spPr>
        <p:txBody>
          <a:bodyPr>
            <a:normAutofit fontScale="85000" lnSpcReduction="20000"/>
          </a:bodyPr>
          <a:lstStyle/>
          <a:p>
            <a:r>
              <a:rPr lang="en-US" sz="6300" dirty="0" smtClean="0"/>
              <a:t>“</a:t>
            </a:r>
            <a:r>
              <a:rPr lang="en-US" dirty="0" smtClean="0"/>
              <a:t>He's  also  going  to  talk  a  little  bit    about  manipulating  </a:t>
            </a:r>
            <a:r>
              <a:rPr lang="en-US" b="1" dirty="0" smtClean="0"/>
              <a:t>sound</a:t>
            </a:r>
            <a:r>
              <a:rPr lang="en-US" dirty="0" smtClean="0"/>
              <a:t> ,  and  how  sound    is  represented  in  the  computer .    In  addition ,  he's  going  to  show  you  a    little  about  how  to  run  </a:t>
            </a:r>
            <a:r>
              <a:rPr lang="en-US" b="1" dirty="0" smtClean="0"/>
              <a:t>applications</a:t>
            </a:r>
            <a:r>
              <a:rPr lang="en-US" dirty="0" smtClean="0"/>
              <a:t>  that    we  develop  on  </a:t>
            </a:r>
            <a:r>
              <a:rPr lang="en-US" b="1" dirty="0" smtClean="0"/>
              <a:t>Android  </a:t>
            </a:r>
            <a:r>
              <a:rPr lang="en-US" dirty="0" smtClean="0"/>
              <a:t>phones .    And  then ,  I'm  going  to  take  you  through    the  basics  of  using  Apple  </a:t>
            </a:r>
            <a:r>
              <a:rPr lang="en-US" b="1" dirty="0" smtClean="0"/>
              <a:t>devices</a:t>
            </a:r>
            <a:r>
              <a:rPr lang="en-US" dirty="0" smtClean="0"/>
              <a:t> .    And  after  that ,  I'm  going  to  show  you  how    to  make  a  basic  </a:t>
            </a:r>
            <a:r>
              <a:rPr lang="en-US" b="1" dirty="0" smtClean="0"/>
              <a:t>app</a:t>
            </a:r>
            <a:r>
              <a:rPr lang="en-US" dirty="0" smtClean="0"/>
              <a:t>  with  simple    </a:t>
            </a:r>
            <a:r>
              <a:rPr lang="en-US" b="1" dirty="0" smtClean="0"/>
              <a:t>interactions</a:t>
            </a:r>
            <a:r>
              <a:rPr lang="en-US" dirty="0" smtClean="0"/>
              <a:t> ,  like  mouse  and  touch    </a:t>
            </a:r>
            <a:r>
              <a:rPr lang="en-US" b="1" dirty="0" smtClean="0"/>
              <a:t>interaction</a:t>
            </a:r>
            <a:r>
              <a:rPr lang="en-US" sz="4000" b="1" dirty="0" smtClean="0"/>
              <a:t>”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72200" y="1524000"/>
            <a:ext cx="2286000" cy="369332"/>
          </a:xfrm>
          <a:prstGeom prst="borderCallout1">
            <a:avLst>
              <a:gd name="adj1" fmla="val 50408"/>
              <a:gd name="adj2" fmla="val -845"/>
              <a:gd name="adj3" fmla="val 197047"/>
              <a:gd name="adj4" fmla="val -78623"/>
            </a:avLst>
          </a:prstGeom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Topic 0, 1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72200" y="5105400"/>
            <a:ext cx="2286000" cy="369332"/>
          </a:xfrm>
          <a:prstGeom prst="borderCallout1">
            <a:avLst>
              <a:gd name="adj1" fmla="val 50408"/>
              <a:gd name="adj2" fmla="val -845"/>
              <a:gd name="adj3" fmla="val -33343"/>
              <a:gd name="adj4" fmla="val -91340"/>
            </a:avLst>
          </a:prstGeom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Topic -1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72200" y="2590800"/>
            <a:ext cx="2286000" cy="369332"/>
          </a:xfrm>
          <a:prstGeom prst="borderCallout1">
            <a:avLst>
              <a:gd name="adj1" fmla="val 50408"/>
              <a:gd name="adj2" fmla="val -845"/>
              <a:gd name="adj3" fmla="val 336122"/>
              <a:gd name="adj4" fmla="val -164673"/>
            </a:avLst>
          </a:prstGeom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Topic :3 </a:t>
            </a:r>
            <a:endParaRPr lang="en-US" dirty="0"/>
          </a:p>
        </p:txBody>
      </p:sp>
    </p:spTree>
  </p:cSld>
  <p:clrMapOvr>
    <a:masterClrMapping/>
  </p:clrMapOvr>
  <p:transition advTm="1925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228600" y="609601"/>
          <a:ext cx="8639175" cy="5510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47734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228600" y="609601"/>
          <a:ext cx="8639175" cy="5510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990600" y="1066800"/>
            <a:ext cx="1524000" cy="3581400"/>
          </a:xfrm>
          <a:prstGeom prst="rect">
            <a:avLst/>
          </a:prstGeom>
          <a:noFill/>
          <a:ln w="7620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71800" y="1295401"/>
            <a:ext cx="2286000" cy="2031325"/>
          </a:xfrm>
          <a:prstGeom prst="borderCallout1">
            <a:avLst>
              <a:gd name="adj1" fmla="val 50408"/>
              <a:gd name="adj2" fmla="val -845"/>
              <a:gd name="adj3" fmla="val 76695"/>
              <a:gd name="adj4" fmla="val -19734"/>
            </a:avLst>
          </a:prstGeom>
          <a:ln w="571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Topic Frequency :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0: 	6</a:t>
            </a:r>
          </a:p>
          <a:p>
            <a:r>
              <a:rPr lang="en-US" dirty="0" smtClean="0"/>
              <a:t>1:	4</a:t>
            </a:r>
          </a:p>
          <a:p>
            <a:r>
              <a:rPr lang="en-US" dirty="0" smtClean="0"/>
              <a:t>2:	1</a:t>
            </a:r>
          </a:p>
          <a:p>
            <a:r>
              <a:rPr lang="en-US" dirty="0" smtClean="0"/>
              <a:t>3:	4</a:t>
            </a:r>
          </a:p>
          <a:p>
            <a:r>
              <a:rPr lang="en-US" dirty="0" smtClean="0"/>
              <a:t>4:	2</a:t>
            </a:r>
          </a:p>
          <a:p>
            <a:endParaRPr lang="en-US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28600" y="609601"/>
            <a:ext cx="8639175" cy="5510212"/>
            <a:chOff x="228600" y="609601"/>
            <a:chExt cx="8639175" cy="5510212"/>
          </a:xfrm>
        </p:grpSpPr>
        <p:graphicFrame>
          <p:nvGraphicFramePr>
            <p:cNvPr id="6" name="Chart 5"/>
            <p:cNvGraphicFramePr/>
            <p:nvPr/>
          </p:nvGraphicFramePr>
          <p:xfrm>
            <a:off x="228600" y="609601"/>
            <a:ext cx="8639175" cy="551021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" name="Rectangle 2"/>
            <p:cNvSpPr/>
            <p:nvPr/>
          </p:nvSpPr>
          <p:spPr>
            <a:xfrm>
              <a:off x="1371600" y="1066800"/>
              <a:ext cx="1524000" cy="3581400"/>
            </a:xfrm>
            <a:prstGeom prst="rect">
              <a:avLst/>
            </a:prstGeom>
            <a:noFill/>
            <a:ln w="76200">
              <a:solidFill>
                <a:schemeClr val="bg2">
                  <a:lumMod val="50000"/>
                </a:schemeClr>
              </a:solidFill>
              <a:prstDash val="solid"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352800" y="1295401"/>
              <a:ext cx="2286000" cy="2031325"/>
            </a:xfrm>
            <a:prstGeom prst="borderCallout1">
              <a:avLst>
                <a:gd name="adj1" fmla="val 50408"/>
                <a:gd name="adj2" fmla="val -845"/>
                <a:gd name="adj3" fmla="val 76695"/>
                <a:gd name="adj4" fmla="val -19734"/>
              </a:avLst>
            </a:prstGeom>
            <a:ln w="5715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Topic Frequency :</a:t>
              </a:r>
            </a:p>
            <a:p>
              <a:r>
                <a:rPr lang="en-US" b="1" dirty="0" smtClean="0"/>
                <a:t>0: 	5</a:t>
              </a:r>
            </a:p>
            <a:p>
              <a:r>
                <a:rPr lang="en-US" dirty="0" smtClean="0"/>
                <a:t>1:	5</a:t>
              </a:r>
            </a:p>
            <a:p>
              <a:r>
                <a:rPr lang="en-US" dirty="0" smtClean="0"/>
                <a:t>2:	1</a:t>
              </a:r>
            </a:p>
            <a:p>
              <a:r>
                <a:rPr lang="en-US" b="1" dirty="0" smtClean="0">
                  <a:solidFill>
                    <a:schemeClr val="tx2">
                      <a:lumMod val="50000"/>
                    </a:schemeClr>
                  </a:solidFill>
                </a:rPr>
                <a:t>3:	7</a:t>
              </a:r>
            </a:p>
            <a:p>
              <a:r>
                <a:rPr lang="en-US" dirty="0" smtClean="0"/>
                <a:t>4:	3</a:t>
              </a:r>
            </a:p>
            <a:p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85800" y="5410200"/>
              <a:ext cx="1676400" cy="523220"/>
            </a:xfrm>
            <a:prstGeom prst="wedgeRectCallout">
              <a:avLst>
                <a:gd name="adj1" fmla="val -7954"/>
                <a:gd name="adj2" fmla="val -192364"/>
              </a:avLst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Break!</a:t>
              </a:r>
              <a:endParaRPr lang="en-US" sz="2800" dirty="0"/>
            </a:p>
          </p:txBody>
        </p:sp>
      </p:grpSp>
    </p:spTree>
  </p:cSld>
  <p:clrMapOvr>
    <a:masterClrMapping/>
  </p:clrMapOvr>
  <p:transition advTm="3313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228600" y="609601"/>
          <a:ext cx="8639175" cy="5510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Straight Connector 4"/>
          <p:cNvCxnSpPr/>
          <p:nvPr/>
        </p:nvCxnSpPr>
        <p:spPr>
          <a:xfrm flipV="1">
            <a:off x="1219200" y="1143000"/>
            <a:ext cx="0" cy="44196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524000" y="1143000"/>
            <a:ext cx="0" cy="44196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209800" y="1143000"/>
            <a:ext cx="0" cy="44196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667000" y="1143000"/>
            <a:ext cx="0" cy="44196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971800" y="1143000"/>
            <a:ext cx="0" cy="4495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495800" y="1143000"/>
            <a:ext cx="0" cy="4495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7239000" y="1143000"/>
            <a:ext cx="0" cy="4495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620000" y="1066800"/>
            <a:ext cx="0" cy="4495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44281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228600" y="1447800"/>
          <a:ext cx="8577263" cy="465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miley Face 3"/>
          <p:cNvSpPr/>
          <p:nvPr/>
        </p:nvSpPr>
        <p:spPr>
          <a:xfrm>
            <a:off x="1676400" y="2590800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iley Face 5"/>
          <p:cNvSpPr/>
          <p:nvPr/>
        </p:nvSpPr>
        <p:spPr>
          <a:xfrm>
            <a:off x="5257800" y="2819400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8229600" y="5105400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Tm="14578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Extractive Summarize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Algorithm to assess the </a:t>
            </a:r>
            <a:r>
              <a:rPr lang="en-US" b="1" dirty="0" smtClean="0"/>
              <a:t>importance</a:t>
            </a:r>
            <a:r>
              <a:rPr lang="en-US" dirty="0" smtClean="0"/>
              <a:t> of sentences. </a:t>
            </a:r>
            <a:endParaRPr lang="en-US" dirty="0" smtClean="0"/>
          </a:p>
          <a:p>
            <a:r>
              <a:rPr lang="en-US" dirty="0" smtClean="0"/>
              <a:t>Package: </a:t>
            </a:r>
            <a:r>
              <a:rPr lang="en-US" dirty="0" err="1" smtClean="0"/>
              <a:t>SummarizeLib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Input( String content, </a:t>
            </a:r>
            <a:r>
              <a:rPr lang="en-US" dirty="0" err="1" smtClean="0"/>
              <a:t>int</a:t>
            </a:r>
            <a:r>
              <a:rPr lang="en-US" dirty="0" smtClean="0"/>
              <a:t> number of sentences)</a:t>
            </a:r>
          </a:p>
          <a:p>
            <a:pPr lvl="1"/>
            <a:r>
              <a:rPr lang="en-US" dirty="0" smtClean="0"/>
              <a:t>Output: String Importance sentences  (summarization)</a:t>
            </a:r>
          </a:p>
          <a:p>
            <a:endParaRPr lang="en-US" dirty="0" smtClean="0"/>
          </a:p>
          <a:p>
            <a:r>
              <a:rPr lang="en-US" dirty="0" smtClean="0"/>
              <a:t>Generate </a:t>
            </a:r>
            <a:endParaRPr lang="en-US" dirty="0" smtClean="0"/>
          </a:p>
          <a:p>
            <a:pPr lvl="1"/>
            <a:r>
              <a:rPr lang="en-US" dirty="0" smtClean="0"/>
              <a:t>Overview</a:t>
            </a:r>
            <a:r>
              <a:rPr lang="en-US" dirty="0" smtClean="0"/>
              <a:t>: Summarization </a:t>
            </a:r>
            <a:r>
              <a:rPr lang="en-US" dirty="0" smtClean="0"/>
              <a:t>for raw </a:t>
            </a:r>
            <a:r>
              <a:rPr lang="en-US" dirty="0" smtClean="0"/>
              <a:t>text( 1%)</a:t>
            </a:r>
            <a:endParaRPr lang="en-US" dirty="0" smtClean="0"/>
          </a:p>
          <a:p>
            <a:pPr lvl="1"/>
            <a:r>
              <a:rPr lang="en-US" dirty="0" smtClean="0"/>
              <a:t>Summarization </a:t>
            </a:r>
            <a:r>
              <a:rPr lang="en-US" dirty="0" smtClean="0"/>
              <a:t>for each topic </a:t>
            </a:r>
            <a:r>
              <a:rPr lang="en-US" dirty="0" smtClean="0"/>
              <a:t>segments (1-5 sentences)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Attach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Foldable HTML file</a:t>
            </a:r>
          </a:p>
          <a:p>
            <a:r>
              <a:rPr lang="en-US" dirty="0" smtClean="0">
                <a:hlinkClick r:id="rId2" action="ppaction://hlinkfile"/>
              </a:rPr>
              <a:t>Example: digital Media</a:t>
            </a:r>
          </a:p>
          <a:p>
            <a:endParaRPr lang="en-US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514600"/>
            <a:ext cx="5195888" cy="3771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52400" y="2667000"/>
            <a:ext cx="2819400" cy="1379101"/>
          </a:xfrm>
          <a:prstGeom prst="wedgeRoundRectCallout">
            <a:avLst>
              <a:gd name="adj1" fmla="val 35206"/>
              <a:gd name="adj2" fmla="val 92141"/>
              <a:gd name="adj3" fmla="val 16667"/>
            </a:avLst>
          </a:prstGeom>
          <a:solidFill>
            <a:schemeClr val="accent1">
              <a:tint val="95000"/>
              <a:alpha val="49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500" dirty="0" smtClean="0"/>
              <a:t>Summarization for individual topic segments</a:t>
            </a:r>
            <a:endParaRPr lang="en-US" sz="2500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762000"/>
            <a:ext cx="2819400" cy="953453"/>
          </a:xfrm>
          <a:prstGeom prst="wedgeRoundRectCallout">
            <a:avLst>
              <a:gd name="adj1" fmla="val -48879"/>
              <a:gd name="adj2" fmla="val 146225"/>
              <a:gd name="adj3" fmla="val 16667"/>
            </a:avLst>
          </a:prstGeom>
          <a:solidFill>
            <a:schemeClr val="accent1">
              <a:tint val="95000"/>
              <a:alpha val="49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500" dirty="0" smtClean="0"/>
              <a:t>Summarization for raw text</a:t>
            </a:r>
            <a:endParaRPr lang="en-US" sz="2500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2895600"/>
            <a:ext cx="2819400" cy="1379101"/>
          </a:xfrm>
          <a:prstGeom prst="wedgeRoundRectCallout">
            <a:avLst>
              <a:gd name="adj1" fmla="val -52483"/>
              <a:gd name="adj2" fmla="val 135569"/>
              <a:gd name="adj3" fmla="val 16667"/>
            </a:avLst>
          </a:prstGeom>
          <a:solidFill>
            <a:schemeClr val="accent1">
              <a:tint val="95000"/>
              <a:alpha val="49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500" dirty="0" smtClean="0"/>
              <a:t>Click to fold/expand topic segments.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Note Taking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60375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Study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 descr="C:\Users\Licia\AppData\Local\Microsoft\Windows\INetCache\IE\0QHAWW7N\MP900431111[1].jpg"/>
          <p:cNvPicPr>
            <a:picLocks noChangeAspect="1" noChangeArrowheads="1"/>
          </p:cNvPicPr>
          <p:nvPr/>
        </p:nvPicPr>
        <p:blipFill>
          <a:blip r:embed="rId2" cstate="print"/>
          <a:srcRect r="38272" b="31343"/>
          <a:stretch>
            <a:fillRect/>
          </a:stretch>
        </p:blipFill>
        <p:spPr bwMode="auto">
          <a:xfrm>
            <a:off x="1447800" y="1752600"/>
            <a:ext cx="3810000" cy="423763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5715000" y="1752600"/>
            <a:ext cx="2819400" cy="2417683"/>
          </a:xfrm>
          <a:prstGeom prst="wedgeRoundRectCallout">
            <a:avLst>
              <a:gd name="adj1" fmla="val -96525"/>
              <a:gd name="adj2" fmla="val 7409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How to make it better?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User Evaluation 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Abstractive Summarization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User interface</a:t>
            </a:r>
            <a:endParaRPr lang="en-US" sz="2000" dirty="0"/>
          </a:p>
        </p:txBody>
      </p:sp>
    </p:spTree>
  </p:cSld>
  <p:clrMapOvr>
    <a:masterClrMapping/>
  </p:clrMapOvr>
  <p:transition advTm="34859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Questions?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 descr="C:\Users\Licia\AppData\Local\Microsoft\Windows\INetCache\IE\0QHAWW7N\MP900431111[1].jpg"/>
          <p:cNvPicPr>
            <a:picLocks noChangeAspect="1" noChangeArrowheads="1"/>
          </p:cNvPicPr>
          <p:nvPr/>
        </p:nvPicPr>
        <p:blipFill>
          <a:blip r:embed="rId2" cstate="print"/>
          <a:srcRect r="38272" b="31343"/>
          <a:stretch>
            <a:fillRect/>
          </a:stretch>
        </p:blipFill>
        <p:spPr bwMode="auto">
          <a:xfrm>
            <a:off x="1447800" y="1752600"/>
            <a:ext cx="3810000" cy="423763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5715000" y="1752600"/>
            <a:ext cx="2819400" cy="578882"/>
          </a:xfrm>
          <a:prstGeom prst="wedgeRoundRectCallout">
            <a:avLst>
              <a:gd name="adj1" fmla="val -72938"/>
              <a:gd name="adj2" fmla="val 61734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Questions?</a:t>
            </a:r>
            <a:endParaRPr lang="en-US" sz="2000" dirty="0"/>
          </a:p>
        </p:txBody>
      </p:sp>
    </p:spTree>
  </p:cSld>
  <p:clrMapOvr>
    <a:masterClrMapping/>
  </p:clrMapOvr>
  <p:transition advTm="547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/>
          <p:nvPr/>
        </p:nvGrpSpPr>
        <p:grpSpPr>
          <a:xfrm>
            <a:off x="838200" y="533400"/>
            <a:ext cx="7239000" cy="5544987"/>
            <a:chOff x="1487664" y="27706842"/>
            <a:chExt cx="10385108" cy="8370439"/>
          </a:xfrm>
        </p:grpSpPr>
        <p:grpSp>
          <p:nvGrpSpPr>
            <p:cNvPr id="3" name="Group 85"/>
            <p:cNvGrpSpPr/>
            <p:nvPr/>
          </p:nvGrpSpPr>
          <p:grpSpPr>
            <a:xfrm>
              <a:off x="1487664" y="28975050"/>
              <a:ext cx="10385108" cy="5505450"/>
              <a:chOff x="1402732" y="33318450"/>
              <a:chExt cx="9810154" cy="5200650"/>
            </a:xfrm>
          </p:grpSpPr>
          <p:grpSp>
            <p:nvGrpSpPr>
              <p:cNvPr id="4" name="Group 78"/>
              <p:cNvGrpSpPr/>
              <p:nvPr/>
            </p:nvGrpSpPr>
            <p:grpSpPr>
              <a:xfrm>
                <a:off x="4895849" y="33318450"/>
                <a:ext cx="5007685" cy="5067300"/>
                <a:chOff x="6400800" y="33775650"/>
                <a:chExt cx="3200400" cy="3238500"/>
              </a:xfrm>
            </p:grpSpPr>
            <p:sp>
              <p:nvSpPr>
                <p:cNvPr id="41" name="Chord 40"/>
                <p:cNvSpPr/>
                <p:nvPr/>
              </p:nvSpPr>
              <p:spPr bwMode="auto">
                <a:xfrm>
                  <a:off x="6419850" y="33775650"/>
                  <a:ext cx="3181350" cy="3143250"/>
                </a:xfrm>
                <a:prstGeom prst="chord">
                  <a:avLst>
                    <a:gd name="adj1" fmla="val 10732831"/>
                    <a:gd name="adj2" fmla="val 60660"/>
                  </a:avLst>
                </a:prstGeom>
                <a:solidFill>
                  <a:schemeClr val="accent3">
                    <a:lumMod val="40000"/>
                    <a:lumOff val="60000"/>
                    <a:alpha val="4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3762375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7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42" name="Chord 41"/>
                <p:cNvSpPr/>
                <p:nvPr/>
              </p:nvSpPr>
              <p:spPr bwMode="auto">
                <a:xfrm rot="10800000">
                  <a:off x="6400800" y="33870900"/>
                  <a:ext cx="3181350" cy="3143250"/>
                </a:xfrm>
                <a:prstGeom prst="chord">
                  <a:avLst>
                    <a:gd name="adj1" fmla="val 10732831"/>
                    <a:gd name="adj2" fmla="val 60660"/>
                  </a:avLst>
                </a:prstGeom>
                <a:solidFill>
                  <a:schemeClr val="accent3">
                    <a:lumMod val="75000"/>
                    <a:alpha val="45000"/>
                  </a:schemeClr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3762375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7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  <p:sp>
            <p:nvSpPr>
              <p:cNvPr id="35" name="Oval 34"/>
              <p:cNvSpPr/>
              <p:nvPr/>
            </p:nvSpPr>
            <p:spPr bwMode="auto">
              <a:xfrm>
                <a:off x="2228850" y="33356550"/>
                <a:ext cx="5162550" cy="5162550"/>
              </a:xfrm>
              <a:prstGeom prst="ellipse">
                <a:avLst/>
              </a:prstGeom>
              <a:solidFill>
                <a:schemeClr val="bg1">
                  <a:lumMod val="65000"/>
                  <a:alpha val="39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3762375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7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1402732" y="35054259"/>
                <a:ext cx="3329496" cy="1360534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2800" b="1" dirty="0" smtClean="0">
                    <a:ln w="17780" cmpd="sng">
                      <a:noFill/>
                      <a:prstDash val="solid"/>
                      <a:miter lim="800000"/>
                    </a:ln>
                    <a:gradFill rotWithShape="1">
                      <a:gsLst>
                        <a:gs pos="0">
                          <a:srgbClr val="000000">
                            <a:tint val="92000"/>
                            <a:shade val="100000"/>
                            <a:satMod val="150000"/>
                          </a:srgbClr>
                        </a:gs>
                        <a:gs pos="49000">
                          <a:srgbClr val="000000">
                            <a:tint val="89000"/>
                            <a:shade val="90000"/>
                            <a:satMod val="150000"/>
                          </a:srgbClr>
                        </a:gs>
                        <a:gs pos="50000">
                          <a:srgbClr val="000000">
                            <a:tint val="100000"/>
                            <a:shade val="75000"/>
                            <a:satMod val="150000"/>
                          </a:srgbClr>
                        </a:gs>
                        <a:gs pos="95000">
                          <a:srgbClr val="000000">
                            <a:shade val="47000"/>
                            <a:satMod val="150000"/>
                          </a:srgbClr>
                        </a:gs>
                        <a:gs pos="100000">
                          <a:srgbClr val="000000">
                            <a:shade val="39000"/>
                            <a:satMod val="150000"/>
                          </a:srgbClr>
                        </a:gs>
                      </a:gsLst>
                      <a:lin ang="5400000"/>
                    </a:gradFill>
                    <a:effectLst>
                      <a:outerShdw blurRad="50800" algn="tl" rotWithShape="0">
                        <a:srgbClr val="000000"/>
                      </a:outerShdw>
                    </a:effectLst>
                  </a:rPr>
                  <a:t>Generated Breaks</a:t>
                </a:r>
                <a:endParaRPr lang="en-US" sz="2800" b="1" dirty="0">
                  <a:ln w="17780" cmpd="sng">
                    <a:noFill/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8528002" y="34945599"/>
                <a:ext cx="2684884" cy="153608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3200" b="1" dirty="0" smtClean="0">
                    <a:ln w="17780" cmpd="sng">
                      <a:noFill/>
                      <a:prstDash val="solid"/>
                      <a:miter lim="800000"/>
                    </a:ln>
                    <a:gradFill rotWithShape="1">
                      <a:gsLst>
                        <a:gs pos="0">
                          <a:srgbClr val="000000">
                            <a:tint val="92000"/>
                            <a:shade val="100000"/>
                            <a:satMod val="150000"/>
                          </a:srgbClr>
                        </a:gs>
                        <a:gs pos="49000">
                          <a:srgbClr val="000000">
                            <a:tint val="89000"/>
                            <a:shade val="90000"/>
                            <a:satMod val="150000"/>
                          </a:srgbClr>
                        </a:gs>
                        <a:gs pos="50000">
                          <a:srgbClr val="000000">
                            <a:tint val="100000"/>
                            <a:shade val="75000"/>
                            <a:satMod val="150000"/>
                          </a:srgbClr>
                        </a:gs>
                        <a:gs pos="95000">
                          <a:srgbClr val="000000">
                            <a:shade val="47000"/>
                            <a:satMod val="150000"/>
                          </a:srgbClr>
                        </a:gs>
                        <a:gs pos="100000">
                          <a:srgbClr val="000000">
                            <a:shade val="39000"/>
                            <a:satMod val="150000"/>
                          </a:srgbClr>
                        </a:gs>
                      </a:gsLst>
                      <a:lin ang="5400000"/>
                    </a:gradFill>
                    <a:effectLst>
                      <a:outerShdw blurRad="50800" algn="tl" rotWithShape="0">
                        <a:srgbClr val="000000"/>
                      </a:outerShdw>
                    </a:effectLst>
                  </a:rPr>
                  <a:t>Real Breaks</a:t>
                </a:r>
                <a:endParaRPr lang="en-US" sz="3200" b="1" cap="none" spc="0" dirty="0">
                  <a:ln w="17780" cmpd="sng">
                    <a:noFill/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5223529" y="35162918"/>
                <a:ext cx="1863482" cy="95410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2800" dirty="0" smtClean="0">
                    <a:ln w="17780" cmpd="sng">
                      <a:noFill/>
                      <a:prstDash val="solid"/>
                      <a:miter lim="800000"/>
                    </a:ln>
                    <a:gradFill rotWithShape="1">
                      <a:gsLst>
                        <a:gs pos="0">
                          <a:srgbClr val="000000">
                            <a:tint val="92000"/>
                            <a:shade val="100000"/>
                            <a:satMod val="150000"/>
                          </a:srgbClr>
                        </a:gs>
                        <a:gs pos="49000">
                          <a:srgbClr val="000000">
                            <a:tint val="89000"/>
                            <a:shade val="90000"/>
                            <a:satMod val="150000"/>
                          </a:srgbClr>
                        </a:gs>
                        <a:gs pos="50000">
                          <a:srgbClr val="000000">
                            <a:tint val="100000"/>
                            <a:shade val="75000"/>
                            <a:satMod val="150000"/>
                          </a:srgbClr>
                        </a:gs>
                        <a:gs pos="95000">
                          <a:srgbClr val="000000">
                            <a:shade val="47000"/>
                            <a:satMod val="150000"/>
                          </a:srgbClr>
                        </a:gs>
                        <a:gs pos="100000">
                          <a:srgbClr val="000000">
                            <a:shade val="39000"/>
                            <a:satMod val="150000"/>
                          </a:srgbClr>
                        </a:gs>
                      </a:gsLst>
                      <a:lin ang="5400000"/>
                    </a:gradFill>
                  </a:rPr>
                  <a:t>Good Breaks</a:t>
                </a:r>
                <a:endParaRPr lang="en-US" sz="2800" cap="none" spc="0" dirty="0">
                  <a:ln w="17780" cmpd="sng">
                    <a:noFill/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6772501" y="33641686"/>
                <a:ext cx="2328406" cy="1184982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2400" b="1" dirty="0" smtClean="0">
                    <a:ln w="17780" cmpd="sng">
                      <a:noFill/>
                      <a:prstDash val="solid"/>
                      <a:miter lim="800000"/>
                    </a:ln>
                    <a:solidFill>
                      <a:schemeClr val="tx2">
                        <a:lumMod val="75000"/>
                      </a:schemeClr>
                    </a:solidFill>
                  </a:rPr>
                  <a:t>Video Segment</a:t>
                </a:r>
                <a:endParaRPr lang="en-US" sz="2400" b="1" cap="none" spc="0" dirty="0">
                  <a:ln w="17780" cmpd="sng">
                    <a:noFill/>
                    <a:prstDash val="solid"/>
                    <a:miter lim="800000"/>
                  </a:ln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6565971" y="36792810"/>
                <a:ext cx="2608975" cy="1184982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2400" b="1" dirty="0" smtClean="0">
                    <a:ln w="17780" cmpd="sng">
                      <a:noFill/>
                      <a:prstDash val="solid"/>
                      <a:miter lim="800000"/>
                    </a:ln>
                    <a:solidFill>
                      <a:schemeClr val="tx2">
                        <a:lumMod val="75000"/>
                      </a:schemeClr>
                    </a:solidFill>
                  </a:rPr>
                  <a:t>Hand Annotated </a:t>
                </a:r>
                <a:endParaRPr lang="en-US" sz="2400" b="1" cap="none" spc="0" dirty="0">
                  <a:ln w="17780" cmpd="sng">
                    <a:noFill/>
                    <a:prstDash val="solid"/>
                    <a:miter lim="800000"/>
                  </a:ln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32" name="Content Placeholder 2"/>
            <p:cNvSpPr txBox="1">
              <a:spLocks/>
            </p:cNvSpPr>
            <p:nvPr/>
          </p:nvSpPr>
          <p:spPr bwMode="auto">
            <a:xfrm>
              <a:off x="2799467" y="34378452"/>
              <a:ext cx="4591309" cy="1698829"/>
            </a:xfrm>
            <a:prstGeom prst="wedgeRoundRectCallout">
              <a:avLst>
                <a:gd name="adj1" fmla="val 22518"/>
                <a:gd name="adj2" fmla="val -128105"/>
                <a:gd name="adj3" fmla="val 16667"/>
              </a:avLst>
            </a:prstGeom>
            <a:solidFill>
              <a:schemeClr val="bg2">
                <a:lumMod val="25000"/>
                <a:alpha val="3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402310" tIns="201155" rIns="402310" bIns="201155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4022725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ＭＳ Ｐゴシック" charset="0"/>
                  <a:cs typeface="ＭＳ Ｐゴシック" charset="0"/>
                </a:rPr>
                <a:t>Precision</a:t>
              </a: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ＭＳ Ｐゴシック" charset="-128"/>
                </a:rPr>
                <a:t>= </a:t>
              </a: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ＭＳ Ｐゴシック" charset="-128"/>
                </a:rPr>
                <a:t>0.704545</a:t>
              </a:r>
            </a:p>
            <a:p>
              <a:pPr marL="0" marR="0" lvl="0" indent="0" defTabSz="4022725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ＭＳ Ｐゴシック" charset="0"/>
                  <a:cs typeface="ＭＳ Ｐゴシック" charset="0"/>
                </a:rPr>
                <a:t>Recall=</a:t>
              </a:r>
              <a:r>
                <a:rPr kumimoji="0" lang="en-US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ＭＳ Ｐゴシック" charset="-128"/>
                </a:rPr>
                <a:t>0.574074</a:t>
              </a:r>
              <a:endParaRPr kumimoji="0" lang="en-US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endParaRPr>
            </a:p>
          </p:txBody>
        </p:sp>
        <p:sp>
          <p:nvSpPr>
            <p:cNvPr id="33" name="Content Placeholder 2"/>
            <p:cNvSpPr txBox="1">
              <a:spLocks/>
            </p:cNvSpPr>
            <p:nvPr/>
          </p:nvSpPr>
          <p:spPr bwMode="auto">
            <a:xfrm>
              <a:off x="5023431" y="27706842"/>
              <a:ext cx="5318904" cy="1393371"/>
            </a:xfrm>
            <a:prstGeom prst="wedgeRoundRectCallout">
              <a:avLst>
                <a:gd name="adj1" fmla="val -20016"/>
                <a:gd name="adj2" fmla="val 148504"/>
                <a:gd name="adj3" fmla="val 16667"/>
              </a:avLst>
            </a:prstGeom>
            <a:solidFill>
              <a:schemeClr val="bg2">
                <a:lumMod val="25000"/>
                <a:alpha val="3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402310" tIns="201155" rIns="402310" bIns="201155" numCol="1" anchor="t" anchorCtr="0" compatLnSpc="1">
              <a:prstTxWarp prst="textNoShape">
                <a:avLst/>
              </a:prstTxWarp>
              <a:noAutofit/>
            </a:bodyPr>
            <a:lstStyle/>
            <a:p>
              <a:pPr lvl="0" defTabSz="4022725" eaLnBrk="0" hangingPunct="0">
                <a:spcBef>
                  <a:spcPct val="20000"/>
                </a:spcBef>
              </a:pPr>
              <a:r>
                <a:rPr lang="en-US" kern="0" noProof="0" dirty="0" smtClean="0">
                  <a:latin typeface="+mn-lt"/>
                  <a:ea typeface="ＭＳ Ｐゴシック" charset="0"/>
                </a:rPr>
                <a:t>Approximately </a:t>
              </a:r>
              <a:r>
                <a:rPr lang="en-US" dirty="0" smtClean="0"/>
                <a:t>121 words away from real breaks . </a:t>
              </a:r>
              <a:endParaRPr kumimoji="0" lang="en-US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Traditional Note Taking&gt;Digital Note Taking?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 </a:t>
            </a:r>
            <a:endParaRPr lang="en-US" dirty="0" smtClean="0"/>
          </a:p>
          <a:p>
            <a:r>
              <a:rPr lang="en-US" sz="4000" dirty="0" smtClean="0"/>
              <a:t>Option 1: Typing in class</a:t>
            </a:r>
          </a:p>
          <a:p>
            <a:pPr lvl="1"/>
            <a:r>
              <a:rPr lang="en-US" sz="3500" dirty="0" smtClean="0"/>
              <a:t>typing</a:t>
            </a:r>
            <a:r>
              <a:rPr lang="en-US" dirty="0" smtClean="0"/>
              <a:t> </a:t>
            </a:r>
            <a:r>
              <a:rPr lang="en-US" dirty="0" smtClean="0"/>
              <a:t>that leads to </a:t>
            </a:r>
            <a:r>
              <a:rPr lang="en-US" sz="3100" dirty="0" smtClean="0"/>
              <a:t>mindless processing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pPr lvl="0">
              <a:buClr>
                <a:srgbClr val="3891A7"/>
              </a:buClr>
            </a:pPr>
            <a:r>
              <a:rPr lang="en-US" sz="4000" dirty="0" smtClean="0">
                <a:solidFill>
                  <a:prstClr val="black"/>
                </a:solidFill>
              </a:rPr>
              <a:t>Option </a:t>
            </a:r>
            <a:r>
              <a:rPr lang="en-US" sz="4000" dirty="0" smtClean="0">
                <a:solidFill>
                  <a:prstClr val="black"/>
                </a:solidFill>
              </a:rPr>
              <a:t>2: Writing in </a:t>
            </a:r>
            <a:r>
              <a:rPr lang="en-US" sz="4000" dirty="0" smtClean="0">
                <a:solidFill>
                  <a:prstClr val="black"/>
                </a:solidFill>
              </a:rPr>
              <a:t>class</a:t>
            </a:r>
          </a:p>
          <a:p>
            <a:pPr lvl="1"/>
            <a:r>
              <a:rPr lang="en-US" sz="3500" dirty="0" smtClean="0"/>
              <a:t>Ink and paper </a:t>
            </a:r>
            <a:r>
              <a:rPr lang="en-US" sz="2600" dirty="0" smtClean="0"/>
              <a:t>prompts students to</a:t>
            </a:r>
            <a:r>
              <a:rPr lang="en-US" sz="3500" dirty="0" smtClean="0"/>
              <a:t> go beyond merely hearing and recording new information.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r"/>
            <a:r>
              <a:rPr lang="en-US" sz="1700" dirty="0" smtClean="0"/>
              <a:t>---Pam Mueller of Princeton and Daniel Oppenheimer</a:t>
            </a:r>
          </a:p>
          <a:p>
            <a:pPr algn="r"/>
            <a:r>
              <a:rPr lang="en-US" sz="1700" i="1" dirty="0" smtClean="0"/>
              <a:t>--Wray Herbert’s reporting on psychological science</a:t>
            </a:r>
            <a:endParaRPr lang="en-US" sz="1700" dirty="0" smtClean="0"/>
          </a:p>
          <a:p>
            <a:endParaRPr lang="en-US" dirty="0" smtClean="0"/>
          </a:p>
        </p:txBody>
      </p:sp>
      <p:sp>
        <p:nvSpPr>
          <p:cNvPr id="4" name="Smiley Face 3"/>
          <p:cNvSpPr/>
          <p:nvPr/>
        </p:nvSpPr>
        <p:spPr>
          <a:xfrm>
            <a:off x="5334000" y="2819400"/>
            <a:ext cx="762000" cy="7620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Tm="3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3? </a:t>
            </a:r>
            <a:r>
              <a:rPr lang="en-US" dirty="0" smtClean="0"/>
              <a:t>No Note-taking at </a:t>
            </a:r>
            <a:r>
              <a:rPr lang="en-US" dirty="0" smtClean="0"/>
              <a:t>all?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 descr="C:\Users\Licia\AppData\Local\Microsoft\Windows\INetCache\IE\0QHAWW7N\MP900431111[1].jpg"/>
          <p:cNvPicPr>
            <a:picLocks noChangeAspect="1" noChangeArrowheads="1"/>
          </p:cNvPicPr>
          <p:nvPr/>
        </p:nvPicPr>
        <p:blipFill>
          <a:blip r:embed="rId2" cstate="print"/>
          <a:srcRect b="31343"/>
          <a:stretch>
            <a:fillRect/>
          </a:stretch>
        </p:blipFill>
        <p:spPr bwMode="auto">
          <a:xfrm>
            <a:off x="1447800" y="1752600"/>
            <a:ext cx="6172200" cy="423763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04800" y="1295400"/>
            <a:ext cx="2895600" cy="1021556"/>
          </a:xfrm>
          <a:prstGeom prst="wedgeRoundRectCallout">
            <a:avLst>
              <a:gd name="adj1" fmla="val 23230"/>
              <a:gd name="adj2" fmla="val 114438"/>
              <a:gd name="adj3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Note Taker</a:t>
            </a:r>
          </a:p>
          <a:p>
            <a:r>
              <a:rPr lang="en-US" dirty="0" smtClean="0"/>
              <a:t>	=your computer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010400" y="2209800"/>
            <a:ext cx="1981200" cy="1328023"/>
          </a:xfrm>
          <a:prstGeom prst="wedgeRoundRectCallout">
            <a:avLst>
              <a:gd name="adj1" fmla="val -51706"/>
              <a:gd name="adj2" fmla="val 96836"/>
              <a:gd name="adj3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Focus on the lecture and review notes after lecture.</a:t>
            </a:r>
            <a:endParaRPr lang="en-US" dirty="0"/>
          </a:p>
        </p:txBody>
      </p:sp>
    </p:spTree>
  </p:cSld>
  <p:clrMapOvr>
    <a:masterClrMapping/>
  </p:clrMapOvr>
  <p:transition advTm="46922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 Overview</a:t>
            </a:r>
            <a:endParaRPr lang="en-US" dirty="0"/>
          </a:p>
        </p:txBody>
      </p:sp>
      <p:pic>
        <p:nvPicPr>
          <p:cNvPr id="1028" name="Picture 4" descr="C:\Users\Licia\AppData\Local\Microsoft\Windows\INetCache\IE\0QHAWW7N\MP900431111[1].jpg"/>
          <p:cNvPicPr>
            <a:picLocks noChangeAspect="1" noChangeArrowheads="1"/>
          </p:cNvPicPr>
          <p:nvPr/>
        </p:nvPicPr>
        <p:blipFill>
          <a:blip r:embed="rId2" cstate="print"/>
          <a:srcRect r="40741" b="31343"/>
          <a:stretch>
            <a:fillRect/>
          </a:stretch>
        </p:blipFill>
        <p:spPr bwMode="auto">
          <a:xfrm>
            <a:off x="1447800" y="1752600"/>
            <a:ext cx="3657600" cy="423763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04800" y="609600"/>
            <a:ext cx="2895600" cy="1021556"/>
          </a:xfrm>
          <a:prstGeom prst="wedgeRoundRectCallout">
            <a:avLst>
              <a:gd name="adj1" fmla="val 31027"/>
              <a:gd name="adj2" fmla="val 80181"/>
              <a:gd name="adj3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Note Taker</a:t>
            </a:r>
          </a:p>
          <a:p>
            <a:r>
              <a:rPr lang="en-US" dirty="0" smtClean="0"/>
              <a:t>	=your computer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562600" y="1676400"/>
            <a:ext cx="3048000" cy="1021556"/>
          </a:xfrm>
          <a:prstGeom prst="wedgeRoundRectCallout">
            <a:avLst>
              <a:gd name="adj1" fmla="val -72219"/>
              <a:gd name="adj2" fmla="val 18631"/>
              <a:gd name="adj3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Use speech recognition to record lecture into notes.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Record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coursera</a:t>
            </a:r>
            <a:r>
              <a:rPr lang="en-US" dirty="0" smtClean="0"/>
              <a:t> subtitles 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447800"/>
            <a:ext cx="482301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b="27681"/>
          <a:stretch>
            <a:fillRect/>
          </a:stretch>
        </p:blipFill>
        <p:spPr bwMode="auto">
          <a:xfrm>
            <a:off x="914400" y="2819400"/>
            <a:ext cx="7176291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5921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3889248" cy="758952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[SOUND] .    Hi ,  welcome  to  Lesson  1  of  Creative    Programming  for  Digital  Media  and  Mobile    Apps .    I'm  Mick ,  and  this  is  Matt  and  Marco .    And  we're  going  to  take  you  through  six    individual  lessons  starting  with  this    week ,  which  is  all  about  the  basics  of    drawing  and  the  basics  of  sound .    So ,  first  of  all ,  we  need  to  know  how  to    manipulate  graphics  and  draw  them  to  the    screen  and  we  also  need  to  know  how    images  are  represented  on  the  screen .    Marco  is  going  to  take  you  through  that ,    and  he's  also  going  to  give  you  a    introduction  on  how  to  use  processing  for    making  desktop  applications .    Matt's  going  to  take  you  through  how  to    control  sound  and  how  to  find  and  play    back  sounds  from  the  internet .    He's  also  going  to  talk  a  little  bit    about  manipulating  sound ,  and  how  sound    is  represented  in  the  computer .    In  addition ,  he's  going  to  show  you  a    little  about  how  to  run  applications  that    we  develop  on  Android  phones .    And  then ,  I'm  going  to  take  you  through    the  basics  of  using  Apple  devices .    And  after  that ,  I'm  going  to  show  you  how    to  make  a  basic  app  with  simple    interactions ,  like  mouse  and  touch    interaction .    That  plays  back  different  sounds  in    different  ways .    And  also  changes  the  way  that  certain    types  of  images  are  drawn .    So ,  that's  really  what  this  lesson  is    about .    It's  kind  of  easing  you  in  to  the  whole    idea  of  making  creative  applications .    And  if  you've  got  any  questions ,  you  can    check  the  forums .    We'll  be  looking  out  for  any  of  you  who    have  particular  issues .    It's  always  a  bit  difficult  getting    started  running  software  for  the  first    time .    So ,  we've  got  a  whole  load  of  examples    that  you  can  download  from  the  </a:t>
            </a:r>
            <a:r>
              <a:rPr lang="en-US" dirty="0" err="1" smtClean="0"/>
              <a:t>Coursera</a:t>
            </a:r>
            <a:r>
              <a:rPr lang="en-US" dirty="0" smtClean="0"/>
              <a:t>    website .    We're  going  to  be  referring  to  them    throughout  the  next  six  weeks  starting    this  week .    So ,  make  sure  that  before  you  ask    questions ,  you  have  a  look  on  the    documentation  that  we've  put  on  the    website .    There's  a  lot  there .    There  are  also  people  who  are  going  to  be    on  the  forums ,  expecting  you  to  ask  good ,    relevant  questions .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76200"/>
            <a:ext cx="482301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62000" y="2971800"/>
            <a:ext cx="7696200" cy="3232725"/>
          </a:xfrm>
          <a:prstGeom prst="cloud">
            <a:avLst/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4400" dirty="0" smtClean="0"/>
          </a:p>
          <a:p>
            <a:r>
              <a:rPr lang="en-US" sz="4400" dirty="0" smtClean="0"/>
              <a:t>Unstructured Note</a:t>
            </a:r>
          </a:p>
          <a:p>
            <a:r>
              <a:rPr lang="en-US" sz="4400" dirty="0" smtClean="0"/>
              <a:t>	</a:t>
            </a:r>
            <a:endParaRPr lang="en-US" sz="4400" dirty="0" smtClean="0"/>
          </a:p>
        </p:txBody>
      </p:sp>
    </p:spTree>
  </p:cSld>
  <p:clrMapOvr>
    <a:masterClrMapping/>
  </p:clrMapOvr>
  <p:transition advTm="9234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 Overview</a:t>
            </a:r>
            <a:endParaRPr lang="en-US" dirty="0"/>
          </a:p>
        </p:txBody>
      </p:sp>
      <p:pic>
        <p:nvPicPr>
          <p:cNvPr id="1028" name="Picture 4" descr="C:\Users\Licia\AppData\Local\Microsoft\Windows\INetCache\IE\0QHAWW7N\MP900431111[1].jpg"/>
          <p:cNvPicPr>
            <a:picLocks noChangeAspect="1" noChangeArrowheads="1"/>
          </p:cNvPicPr>
          <p:nvPr/>
        </p:nvPicPr>
        <p:blipFill>
          <a:blip r:embed="rId2" cstate="print"/>
          <a:srcRect r="40741" b="31343"/>
          <a:stretch>
            <a:fillRect/>
          </a:stretch>
        </p:blipFill>
        <p:spPr bwMode="auto">
          <a:xfrm>
            <a:off x="1447800" y="1752600"/>
            <a:ext cx="3657600" cy="423763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04800" y="609600"/>
            <a:ext cx="2895600" cy="1021556"/>
          </a:xfrm>
          <a:prstGeom prst="wedgeRoundRectCallout">
            <a:avLst>
              <a:gd name="adj1" fmla="val 31027"/>
              <a:gd name="adj2" fmla="val 80181"/>
              <a:gd name="adj3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Note Taker</a:t>
            </a:r>
          </a:p>
          <a:p>
            <a:r>
              <a:rPr lang="en-US" dirty="0" smtClean="0"/>
              <a:t>	=your computer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562600" y="1676400"/>
            <a:ext cx="3048000" cy="1021556"/>
          </a:xfrm>
          <a:prstGeom prst="wedgeRoundRectCallout">
            <a:avLst>
              <a:gd name="adj1" fmla="val -72219"/>
              <a:gd name="adj2" fmla="val 18631"/>
              <a:gd name="adj3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Use speech recognition to record lecture into notes.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0" y="2819400"/>
            <a:ext cx="3048000" cy="715089"/>
          </a:xfrm>
          <a:prstGeom prst="wedgeRoundRectCallout">
            <a:avLst>
              <a:gd name="adj1" fmla="val -72219"/>
              <a:gd name="adj2" fmla="val -69636"/>
              <a:gd name="adj3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en-US" dirty="0" smtClean="0"/>
              <a:t>Organize </a:t>
            </a:r>
            <a:r>
              <a:rPr lang="en-US" dirty="0" smtClean="0"/>
              <a:t>raw text into </a:t>
            </a:r>
            <a:r>
              <a:rPr lang="en-US" dirty="0" smtClean="0"/>
              <a:t>note</a:t>
            </a:r>
            <a:r>
              <a:rPr lang="en-US" dirty="0" smtClean="0"/>
              <a:t>. </a:t>
            </a:r>
          </a:p>
        </p:txBody>
      </p:sp>
      <p:sp>
        <p:nvSpPr>
          <p:cNvPr id="8" name="Content Placeholder 7"/>
          <p:cNvSpPr txBox="1">
            <a:spLocks noGrp="1"/>
          </p:cNvSpPr>
          <p:nvPr>
            <p:ph sz="quarter" idx="1"/>
          </p:nvPr>
        </p:nvSpPr>
        <p:spPr>
          <a:xfrm>
            <a:off x="2819400" y="4648200"/>
            <a:ext cx="5986272" cy="1021556"/>
          </a:xfrm>
          <a:prstGeom prst="wedgeRoundRectCallout">
            <a:avLst>
              <a:gd name="adj1" fmla="val 9902"/>
              <a:gd name="adj2" fmla="val -158764"/>
              <a:gd name="adj3" fmla="val 16667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None/>
            </a:pPr>
            <a:r>
              <a:rPr lang="en-US" sz="5400" dirty="0" smtClean="0"/>
              <a:t>How do I do that?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304800" y="1527175"/>
          <a:ext cx="8501063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miley Face 3"/>
          <p:cNvSpPr/>
          <p:nvPr/>
        </p:nvSpPr>
        <p:spPr>
          <a:xfrm>
            <a:off x="1676400" y="2590800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Tm="14578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2681</TotalTime>
  <Words>975</Words>
  <Application>Microsoft Office PowerPoint</Application>
  <PresentationFormat>On-screen Show (4:3)</PresentationFormat>
  <Paragraphs>151</Paragraphs>
  <Slides>22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Civic</vt:lpstr>
      <vt:lpstr>STRUCTURING THE UNSTRUCTURED NOTE:</vt:lpstr>
      <vt:lpstr>Digital Note Taking</vt:lpstr>
      <vt:lpstr>Traditional Note Taking&gt;Digital Note Taking?</vt:lpstr>
      <vt:lpstr>Option 3? No Note-taking at all?</vt:lpstr>
      <vt:lpstr>Plan Overview</vt:lpstr>
      <vt:lpstr>Step 1: Record Lecture</vt:lpstr>
      <vt:lpstr>Example</vt:lpstr>
      <vt:lpstr>Plan Overview</vt:lpstr>
      <vt:lpstr>Plan</vt:lpstr>
      <vt:lpstr>Find Topics</vt:lpstr>
      <vt:lpstr>Sample Output-Topic Cloud</vt:lpstr>
      <vt:lpstr>Tag words into Topics</vt:lpstr>
      <vt:lpstr>Slide 13</vt:lpstr>
      <vt:lpstr>Slide 14</vt:lpstr>
      <vt:lpstr>Slide 15</vt:lpstr>
      <vt:lpstr>Slide 16</vt:lpstr>
      <vt:lpstr>Plan</vt:lpstr>
      <vt:lpstr>Extractive Summarize</vt:lpstr>
      <vt:lpstr>Attach Format</vt:lpstr>
      <vt:lpstr>Future Study</vt:lpstr>
      <vt:lpstr>Questions?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STRUCTURING THE UNSTRUCTURED NOTE:</dc:title>
  <dc:creator>Licia He</dc:creator>
  <cp:lastModifiedBy>Licia He</cp:lastModifiedBy>
  <cp:revision>177</cp:revision>
  <dcterms:created xsi:type="dcterms:W3CDTF">2014-03-13T14:14:16Z</dcterms:created>
  <dcterms:modified xsi:type="dcterms:W3CDTF">2014-06-06T16:10:11Z</dcterms:modified>
</cp:coreProperties>
</file>