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30175200" cy="40233600"/>
  <p:notesSz cx="6858000" cy="9144000"/>
  <p:defaultTextStyle>
    <a:defPPr>
      <a:defRPr lang="en-US"/>
    </a:defPPr>
    <a:lvl1pPr marL="0" algn="l" defTabSz="4023360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1pPr>
    <a:lvl2pPr marL="2011680" algn="l" defTabSz="4023360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2pPr>
    <a:lvl3pPr marL="4023360" algn="l" defTabSz="4023360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3pPr>
    <a:lvl4pPr marL="6035040" algn="l" defTabSz="4023360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4pPr>
    <a:lvl5pPr marL="8046720" algn="l" defTabSz="4023360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5pPr>
    <a:lvl6pPr marL="10058400" algn="l" defTabSz="4023360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6pPr>
    <a:lvl7pPr marL="12070080" algn="l" defTabSz="4023360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7pPr>
    <a:lvl8pPr marL="14081760" algn="l" defTabSz="4023360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8pPr>
    <a:lvl9pPr marL="16093440" algn="l" defTabSz="4023360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71" autoAdjust="0"/>
    <p:restoredTop sz="94713" autoAdjust="0"/>
  </p:normalViewPr>
  <p:slideViewPr>
    <p:cSldViewPr>
      <p:cViewPr varScale="1">
        <p:scale>
          <a:sx n="19" d="100"/>
          <a:sy n="19" d="100"/>
        </p:scale>
        <p:origin x="-3198" y="-150"/>
      </p:cViewPr>
      <p:guideLst>
        <p:guide orient="horz" pos="12672"/>
        <p:guide pos="9504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rso\AppData\Roaming\Microsoft\Excel\Book1%20(version%201).xlsb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User:</a:t>
            </a:r>
            <a:r>
              <a:rPr lang="en-US" baseline="0"/>
              <a:t> d***c: </a:t>
            </a:r>
            <a:endParaRPr lang="en-US"/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v>Bids</c:v>
          </c:tx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/>
              <c:numFmt formatCode="General" sourceLinked="0"/>
            </c:trendlineLbl>
          </c:trendline>
          <c:xVal>
            <c:numRef>
              <c:f>Sheet1!$A$2:$A$9</c:f>
              <c:numCache>
                <c:formatCode>General</c:formatCode>
                <c:ptCount val="8"/>
                <c:pt idx="0">
                  <c:v>20</c:v>
                </c:pt>
                <c:pt idx="1">
                  <c:v>23.5</c:v>
                </c:pt>
                <c:pt idx="2">
                  <c:v>21.49</c:v>
                </c:pt>
                <c:pt idx="3">
                  <c:v>28</c:v>
                </c:pt>
                <c:pt idx="4">
                  <c:v>24.5</c:v>
                </c:pt>
                <c:pt idx="5">
                  <c:v>22.49</c:v>
                </c:pt>
                <c:pt idx="6">
                  <c:v>20.49</c:v>
                </c:pt>
                <c:pt idx="7">
                  <c:v>26</c:v>
                </c:pt>
              </c:numCache>
            </c:numRef>
          </c:xVal>
          <c:yVal>
            <c:numRef>
              <c:f>Sheet1!$B$2:$B$9</c:f>
              <c:numCache>
                <c:formatCode>General</c:formatCode>
                <c:ptCount val="8"/>
                <c:pt idx="0">
                  <c:v>20.49</c:v>
                </c:pt>
                <c:pt idx="1">
                  <c:v>24.5</c:v>
                </c:pt>
                <c:pt idx="2">
                  <c:v>22.49</c:v>
                </c:pt>
                <c:pt idx="3">
                  <c:v>30</c:v>
                </c:pt>
                <c:pt idx="4">
                  <c:v>26</c:v>
                </c:pt>
                <c:pt idx="5">
                  <c:v>23.5</c:v>
                </c:pt>
                <c:pt idx="6">
                  <c:v>21.49</c:v>
                </c:pt>
                <c:pt idx="7">
                  <c:v>28</c:v>
                </c:pt>
              </c:numCache>
            </c:numRef>
          </c:yVal>
        </c:ser>
        <c:axId val="90424064"/>
        <c:axId val="121017088"/>
      </c:scatterChart>
      <c:valAx>
        <c:axId val="904240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Prev. Bid</a:t>
                </a:r>
              </a:p>
            </c:rich>
          </c:tx>
          <c:layout/>
        </c:title>
        <c:numFmt formatCode="General" sourceLinked="1"/>
        <c:tickLblPos val="nextTo"/>
        <c:crossAx val="121017088"/>
        <c:crosses val="autoZero"/>
        <c:crossBetween val="midCat"/>
      </c:valAx>
      <c:valAx>
        <c:axId val="12101708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Bid Response</a:t>
                </a:r>
              </a:p>
            </c:rich>
          </c:tx>
          <c:layout/>
        </c:title>
        <c:numFmt formatCode="General" sourceLinked="1"/>
        <c:tickLblPos val="nextTo"/>
        <c:crossAx val="90424064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Bid Responses to Previous Bids (Aggregate, 100 auctions)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ln w="28575">
              <a:noFill/>
            </a:ln>
          </c:spPr>
          <c:xVal>
            <c:numRef>
              <c:f>Sheet1!$A$2:$A$1247</c:f>
              <c:numCache>
                <c:formatCode>General</c:formatCode>
                <c:ptCount val="1246"/>
                <c:pt idx="0">
                  <c:v>20</c:v>
                </c:pt>
                <c:pt idx="1">
                  <c:v>20.49</c:v>
                </c:pt>
                <c:pt idx="2">
                  <c:v>21.49</c:v>
                </c:pt>
                <c:pt idx="3">
                  <c:v>22.49</c:v>
                </c:pt>
                <c:pt idx="4">
                  <c:v>23.5</c:v>
                </c:pt>
                <c:pt idx="5">
                  <c:v>24.5</c:v>
                </c:pt>
                <c:pt idx="6">
                  <c:v>26</c:v>
                </c:pt>
                <c:pt idx="7">
                  <c:v>28</c:v>
                </c:pt>
                <c:pt idx="8">
                  <c:v>30</c:v>
                </c:pt>
                <c:pt idx="9">
                  <c:v>30</c:v>
                </c:pt>
                <c:pt idx="10">
                  <c:v>40</c:v>
                </c:pt>
                <c:pt idx="11">
                  <c:v>42</c:v>
                </c:pt>
                <c:pt idx="12">
                  <c:v>44</c:v>
                </c:pt>
                <c:pt idx="13">
                  <c:v>46</c:v>
                </c:pt>
                <c:pt idx="14">
                  <c:v>50</c:v>
                </c:pt>
                <c:pt idx="15">
                  <c:v>55</c:v>
                </c:pt>
                <c:pt idx="16">
                  <c:v>59</c:v>
                </c:pt>
                <c:pt idx="17">
                  <c:v>60</c:v>
                </c:pt>
                <c:pt idx="18">
                  <c:v>71.88</c:v>
                </c:pt>
                <c:pt idx="19">
                  <c:v>75</c:v>
                </c:pt>
                <c:pt idx="20">
                  <c:v>80</c:v>
                </c:pt>
                <c:pt idx="21">
                  <c:v>80</c:v>
                </c:pt>
                <c:pt idx="22">
                  <c:v>81</c:v>
                </c:pt>
                <c:pt idx="25">
                  <c:v>5</c:v>
                </c:pt>
                <c:pt idx="26">
                  <c:v>10</c:v>
                </c:pt>
                <c:pt idx="27">
                  <c:v>20</c:v>
                </c:pt>
                <c:pt idx="28">
                  <c:v>25</c:v>
                </c:pt>
                <c:pt idx="29">
                  <c:v>27</c:v>
                </c:pt>
                <c:pt idx="30">
                  <c:v>30</c:v>
                </c:pt>
                <c:pt idx="31">
                  <c:v>40</c:v>
                </c:pt>
                <c:pt idx="32">
                  <c:v>50</c:v>
                </c:pt>
                <c:pt idx="33">
                  <c:v>60</c:v>
                </c:pt>
                <c:pt idx="34">
                  <c:v>61.08</c:v>
                </c:pt>
                <c:pt idx="35">
                  <c:v>65</c:v>
                </c:pt>
                <c:pt idx="36">
                  <c:v>68</c:v>
                </c:pt>
                <c:pt idx="37">
                  <c:v>70</c:v>
                </c:pt>
                <c:pt idx="38">
                  <c:v>70</c:v>
                </c:pt>
                <c:pt idx="39">
                  <c:v>75</c:v>
                </c:pt>
                <c:pt idx="40">
                  <c:v>80</c:v>
                </c:pt>
                <c:pt idx="41">
                  <c:v>80</c:v>
                </c:pt>
                <c:pt idx="42">
                  <c:v>82</c:v>
                </c:pt>
                <c:pt idx="43">
                  <c:v>85</c:v>
                </c:pt>
                <c:pt idx="44">
                  <c:v>90</c:v>
                </c:pt>
                <c:pt idx="45">
                  <c:v>90</c:v>
                </c:pt>
                <c:pt idx="46">
                  <c:v>93</c:v>
                </c:pt>
                <c:pt idx="47">
                  <c:v>97</c:v>
                </c:pt>
                <c:pt idx="48">
                  <c:v>100</c:v>
                </c:pt>
                <c:pt idx="49">
                  <c:v>102</c:v>
                </c:pt>
                <c:pt idx="50">
                  <c:v>105</c:v>
                </c:pt>
                <c:pt idx="52">
                  <c:v>30</c:v>
                </c:pt>
                <c:pt idx="53">
                  <c:v>35</c:v>
                </c:pt>
                <c:pt idx="54">
                  <c:v>37</c:v>
                </c:pt>
                <c:pt idx="55">
                  <c:v>39</c:v>
                </c:pt>
                <c:pt idx="56">
                  <c:v>40</c:v>
                </c:pt>
                <c:pt idx="57">
                  <c:v>42</c:v>
                </c:pt>
                <c:pt idx="58">
                  <c:v>42</c:v>
                </c:pt>
                <c:pt idx="59">
                  <c:v>43</c:v>
                </c:pt>
                <c:pt idx="60">
                  <c:v>50</c:v>
                </c:pt>
                <c:pt idx="61">
                  <c:v>50.45</c:v>
                </c:pt>
                <c:pt idx="62">
                  <c:v>55</c:v>
                </c:pt>
                <c:pt idx="63">
                  <c:v>57</c:v>
                </c:pt>
                <c:pt idx="64">
                  <c:v>60</c:v>
                </c:pt>
                <c:pt idx="65">
                  <c:v>60</c:v>
                </c:pt>
                <c:pt idx="66">
                  <c:v>61</c:v>
                </c:pt>
                <c:pt idx="67">
                  <c:v>63</c:v>
                </c:pt>
                <c:pt idx="68">
                  <c:v>64</c:v>
                </c:pt>
                <c:pt idx="69">
                  <c:v>65</c:v>
                </c:pt>
                <c:pt idx="70">
                  <c:v>67.819999999999993</c:v>
                </c:pt>
                <c:pt idx="71">
                  <c:v>72.430000000000007</c:v>
                </c:pt>
                <c:pt idx="72">
                  <c:v>74.900000000000006</c:v>
                </c:pt>
                <c:pt idx="74">
                  <c:v>30</c:v>
                </c:pt>
                <c:pt idx="75">
                  <c:v>35</c:v>
                </c:pt>
                <c:pt idx="76">
                  <c:v>56.78</c:v>
                </c:pt>
                <c:pt idx="77">
                  <c:v>65</c:v>
                </c:pt>
                <c:pt idx="78">
                  <c:v>65</c:v>
                </c:pt>
                <c:pt idx="79">
                  <c:v>70</c:v>
                </c:pt>
                <c:pt idx="80">
                  <c:v>73</c:v>
                </c:pt>
                <c:pt idx="81">
                  <c:v>75</c:v>
                </c:pt>
                <c:pt idx="82">
                  <c:v>75</c:v>
                </c:pt>
                <c:pt idx="83">
                  <c:v>76</c:v>
                </c:pt>
                <c:pt idx="84">
                  <c:v>78</c:v>
                </c:pt>
                <c:pt idx="85">
                  <c:v>80</c:v>
                </c:pt>
                <c:pt idx="86">
                  <c:v>80</c:v>
                </c:pt>
                <c:pt idx="87">
                  <c:v>81</c:v>
                </c:pt>
                <c:pt idx="88">
                  <c:v>83</c:v>
                </c:pt>
                <c:pt idx="89">
                  <c:v>83</c:v>
                </c:pt>
                <c:pt idx="90">
                  <c:v>84</c:v>
                </c:pt>
                <c:pt idx="91">
                  <c:v>85</c:v>
                </c:pt>
                <c:pt idx="93">
                  <c:v>52</c:v>
                </c:pt>
                <c:pt idx="94">
                  <c:v>64.180000000000007</c:v>
                </c:pt>
                <c:pt idx="95">
                  <c:v>66.180000000000007</c:v>
                </c:pt>
                <c:pt idx="96">
                  <c:v>68.180000000000007</c:v>
                </c:pt>
                <c:pt idx="97">
                  <c:v>71</c:v>
                </c:pt>
                <c:pt idx="98">
                  <c:v>73</c:v>
                </c:pt>
                <c:pt idx="99">
                  <c:v>75</c:v>
                </c:pt>
                <c:pt idx="100">
                  <c:v>75.510000000000005</c:v>
                </c:pt>
                <c:pt idx="101">
                  <c:v>79</c:v>
                </c:pt>
                <c:pt idx="102">
                  <c:v>85</c:v>
                </c:pt>
                <c:pt idx="103">
                  <c:v>85</c:v>
                </c:pt>
                <c:pt idx="104">
                  <c:v>88</c:v>
                </c:pt>
                <c:pt idx="105">
                  <c:v>91</c:v>
                </c:pt>
                <c:pt idx="106">
                  <c:v>95</c:v>
                </c:pt>
                <c:pt idx="107">
                  <c:v>95</c:v>
                </c:pt>
                <c:pt idx="108">
                  <c:v>99</c:v>
                </c:pt>
                <c:pt idx="109">
                  <c:v>103</c:v>
                </c:pt>
                <c:pt idx="110">
                  <c:v>105</c:v>
                </c:pt>
                <c:pt idx="111">
                  <c:v>110</c:v>
                </c:pt>
                <c:pt idx="112">
                  <c:v>110</c:v>
                </c:pt>
                <c:pt idx="113">
                  <c:v>113</c:v>
                </c:pt>
                <c:pt idx="114">
                  <c:v>125</c:v>
                </c:pt>
                <c:pt idx="115">
                  <c:v>129</c:v>
                </c:pt>
                <c:pt idx="116">
                  <c:v>131</c:v>
                </c:pt>
                <c:pt idx="117">
                  <c:v>134</c:v>
                </c:pt>
                <c:pt idx="119">
                  <c:v>49.99</c:v>
                </c:pt>
                <c:pt idx="120">
                  <c:v>55.55</c:v>
                </c:pt>
                <c:pt idx="121">
                  <c:v>68</c:v>
                </c:pt>
                <c:pt idx="122">
                  <c:v>74</c:v>
                </c:pt>
                <c:pt idx="123">
                  <c:v>77</c:v>
                </c:pt>
                <c:pt idx="124">
                  <c:v>80</c:v>
                </c:pt>
                <c:pt idx="125">
                  <c:v>93.88</c:v>
                </c:pt>
                <c:pt idx="126">
                  <c:v>100</c:v>
                </c:pt>
                <c:pt idx="127">
                  <c:v>101</c:v>
                </c:pt>
                <c:pt idx="128">
                  <c:v>127.59</c:v>
                </c:pt>
                <c:pt idx="129">
                  <c:v>135</c:v>
                </c:pt>
                <c:pt idx="130">
                  <c:v>136.01</c:v>
                </c:pt>
                <c:pt idx="131">
                  <c:v>140</c:v>
                </c:pt>
                <c:pt idx="132">
                  <c:v>145</c:v>
                </c:pt>
                <c:pt idx="134">
                  <c:v>0.06</c:v>
                </c:pt>
                <c:pt idx="135">
                  <c:v>0.89</c:v>
                </c:pt>
                <c:pt idx="136">
                  <c:v>3</c:v>
                </c:pt>
                <c:pt idx="137">
                  <c:v>9.99</c:v>
                </c:pt>
                <c:pt idx="138">
                  <c:v>18.899999999999999</c:v>
                </c:pt>
                <c:pt idx="139">
                  <c:v>21</c:v>
                </c:pt>
                <c:pt idx="140">
                  <c:v>22</c:v>
                </c:pt>
                <c:pt idx="141">
                  <c:v>24</c:v>
                </c:pt>
                <c:pt idx="142">
                  <c:v>25</c:v>
                </c:pt>
                <c:pt idx="143">
                  <c:v>30</c:v>
                </c:pt>
                <c:pt idx="144">
                  <c:v>32</c:v>
                </c:pt>
                <c:pt idx="145">
                  <c:v>35</c:v>
                </c:pt>
                <c:pt idx="147">
                  <c:v>0.99</c:v>
                </c:pt>
                <c:pt idx="148">
                  <c:v>1.29</c:v>
                </c:pt>
                <c:pt idx="149">
                  <c:v>5</c:v>
                </c:pt>
                <c:pt idx="150">
                  <c:v>5.51</c:v>
                </c:pt>
                <c:pt idx="151">
                  <c:v>6</c:v>
                </c:pt>
                <c:pt idx="152">
                  <c:v>7</c:v>
                </c:pt>
                <c:pt idx="153">
                  <c:v>8</c:v>
                </c:pt>
                <c:pt idx="154">
                  <c:v>9.5</c:v>
                </c:pt>
                <c:pt idx="155">
                  <c:v>10</c:v>
                </c:pt>
                <c:pt idx="156">
                  <c:v>11</c:v>
                </c:pt>
                <c:pt idx="157">
                  <c:v>11</c:v>
                </c:pt>
                <c:pt idx="158">
                  <c:v>11.99</c:v>
                </c:pt>
                <c:pt idx="159">
                  <c:v>13</c:v>
                </c:pt>
                <c:pt idx="161">
                  <c:v>2</c:v>
                </c:pt>
                <c:pt idx="162">
                  <c:v>10</c:v>
                </c:pt>
                <c:pt idx="163">
                  <c:v>22</c:v>
                </c:pt>
                <c:pt idx="164">
                  <c:v>25</c:v>
                </c:pt>
                <c:pt idx="165">
                  <c:v>26</c:v>
                </c:pt>
                <c:pt idx="166">
                  <c:v>27</c:v>
                </c:pt>
                <c:pt idx="167">
                  <c:v>30</c:v>
                </c:pt>
                <c:pt idx="168">
                  <c:v>32</c:v>
                </c:pt>
                <c:pt idx="169">
                  <c:v>36</c:v>
                </c:pt>
                <c:pt idx="171">
                  <c:v>2</c:v>
                </c:pt>
                <c:pt idx="172">
                  <c:v>11</c:v>
                </c:pt>
                <c:pt idx="173">
                  <c:v>15</c:v>
                </c:pt>
                <c:pt idx="174">
                  <c:v>20</c:v>
                </c:pt>
                <c:pt idx="175">
                  <c:v>22.5</c:v>
                </c:pt>
                <c:pt idx="176">
                  <c:v>24.85</c:v>
                </c:pt>
                <c:pt idx="177">
                  <c:v>26.85</c:v>
                </c:pt>
                <c:pt idx="178">
                  <c:v>27</c:v>
                </c:pt>
                <c:pt idx="180">
                  <c:v>0.99</c:v>
                </c:pt>
                <c:pt idx="181">
                  <c:v>1.5</c:v>
                </c:pt>
                <c:pt idx="182">
                  <c:v>3</c:v>
                </c:pt>
                <c:pt idx="183">
                  <c:v>5</c:v>
                </c:pt>
                <c:pt idx="184">
                  <c:v>5</c:v>
                </c:pt>
                <c:pt idx="185">
                  <c:v>8</c:v>
                </c:pt>
                <c:pt idx="186">
                  <c:v>10</c:v>
                </c:pt>
                <c:pt idx="187">
                  <c:v>15</c:v>
                </c:pt>
                <c:pt idx="188">
                  <c:v>15</c:v>
                </c:pt>
                <c:pt idx="189">
                  <c:v>17</c:v>
                </c:pt>
                <c:pt idx="190">
                  <c:v>17</c:v>
                </c:pt>
                <c:pt idx="191">
                  <c:v>20</c:v>
                </c:pt>
                <c:pt idx="192">
                  <c:v>22</c:v>
                </c:pt>
                <c:pt idx="193">
                  <c:v>25</c:v>
                </c:pt>
                <c:pt idx="194">
                  <c:v>27</c:v>
                </c:pt>
                <c:pt idx="195">
                  <c:v>27.77</c:v>
                </c:pt>
                <c:pt idx="196">
                  <c:v>30</c:v>
                </c:pt>
                <c:pt idx="197">
                  <c:v>30</c:v>
                </c:pt>
                <c:pt idx="198">
                  <c:v>34</c:v>
                </c:pt>
                <c:pt idx="200">
                  <c:v>2</c:v>
                </c:pt>
                <c:pt idx="201">
                  <c:v>10</c:v>
                </c:pt>
                <c:pt idx="202">
                  <c:v>15</c:v>
                </c:pt>
                <c:pt idx="203">
                  <c:v>20</c:v>
                </c:pt>
                <c:pt idx="204">
                  <c:v>20</c:v>
                </c:pt>
                <c:pt idx="205">
                  <c:v>21</c:v>
                </c:pt>
                <c:pt idx="206">
                  <c:v>22</c:v>
                </c:pt>
                <c:pt idx="207">
                  <c:v>23</c:v>
                </c:pt>
                <c:pt idx="208">
                  <c:v>24</c:v>
                </c:pt>
                <c:pt idx="209">
                  <c:v>26.01</c:v>
                </c:pt>
                <c:pt idx="210">
                  <c:v>27</c:v>
                </c:pt>
                <c:pt idx="211">
                  <c:v>45</c:v>
                </c:pt>
                <c:pt idx="212">
                  <c:v>47</c:v>
                </c:pt>
                <c:pt idx="213">
                  <c:v>55</c:v>
                </c:pt>
                <c:pt idx="214">
                  <c:v>65</c:v>
                </c:pt>
                <c:pt idx="215">
                  <c:v>65</c:v>
                </c:pt>
                <c:pt idx="216">
                  <c:v>70</c:v>
                </c:pt>
                <c:pt idx="217">
                  <c:v>72</c:v>
                </c:pt>
                <c:pt idx="219">
                  <c:v>1</c:v>
                </c:pt>
                <c:pt idx="220">
                  <c:v>1.25</c:v>
                </c:pt>
                <c:pt idx="221">
                  <c:v>2</c:v>
                </c:pt>
                <c:pt idx="222">
                  <c:v>10</c:v>
                </c:pt>
                <c:pt idx="223">
                  <c:v>11</c:v>
                </c:pt>
                <c:pt idx="224">
                  <c:v>12</c:v>
                </c:pt>
                <c:pt idx="225">
                  <c:v>15</c:v>
                </c:pt>
                <c:pt idx="226">
                  <c:v>16</c:v>
                </c:pt>
                <c:pt idx="227">
                  <c:v>17</c:v>
                </c:pt>
                <c:pt idx="228">
                  <c:v>18</c:v>
                </c:pt>
                <c:pt idx="229">
                  <c:v>18</c:v>
                </c:pt>
                <c:pt idx="230">
                  <c:v>18.5</c:v>
                </c:pt>
                <c:pt idx="231">
                  <c:v>25</c:v>
                </c:pt>
                <c:pt idx="232">
                  <c:v>28</c:v>
                </c:pt>
                <c:pt idx="233">
                  <c:v>35</c:v>
                </c:pt>
                <c:pt idx="234">
                  <c:v>40</c:v>
                </c:pt>
                <c:pt idx="235">
                  <c:v>42</c:v>
                </c:pt>
                <c:pt idx="236">
                  <c:v>44</c:v>
                </c:pt>
                <c:pt idx="237">
                  <c:v>45</c:v>
                </c:pt>
                <c:pt idx="238">
                  <c:v>46</c:v>
                </c:pt>
                <c:pt idx="239">
                  <c:v>48</c:v>
                </c:pt>
                <c:pt idx="240">
                  <c:v>50</c:v>
                </c:pt>
                <c:pt idx="241">
                  <c:v>52</c:v>
                </c:pt>
                <c:pt idx="242">
                  <c:v>54</c:v>
                </c:pt>
                <c:pt idx="243">
                  <c:v>55</c:v>
                </c:pt>
                <c:pt idx="245">
                  <c:v>29.99</c:v>
                </c:pt>
                <c:pt idx="246">
                  <c:v>31</c:v>
                </c:pt>
                <c:pt idx="247">
                  <c:v>35</c:v>
                </c:pt>
                <c:pt idx="248">
                  <c:v>38</c:v>
                </c:pt>
                <c:pt idx="249">
                  <c:v>42</c:v>
                </c:pt>
                <c:pt idx="250">
                  <c:v>45.03</c:v>
                </c:pt>
                <c:pt idx="251">
                  <c:v>45.5</c:v>
                </c:pt>
                <c:pt idx="252">
                  <c:v>47</c:v>
                </c:pt>
                <c:pt idx="253">
                  <c:v>49</c:v>
                </c:pt>
                <c:pt idx="254">
                  <c:v>50</c:v>
                </c:pt>
                <c:pt idx="255">
                  <c:v>52</c:v>
                </c:pt>
                <c:pt idx="256">
                  <c:v>55</c:v>
                </c:pt>
                <c:pt idx="257">
                  <c:v>60</c:v>
                </c:pt>
                <c:pt idx="258">
                  <c:v>70</c:v>
                </c:pt>
                <c:pt idx="259">
                  <c:v>75</c:v>
                </c:pt>
                <c:pt idx="260">
                  <c:v>76.989999999999995</c:v>
                </c:pt>
                <c:pt idx="261">
                  <c:v>77</c:v>
                </c:pt>
                <c:pt idx="263">
                  <c:v>7.99</c:v>
                </c:pt>
                <c:pt idx="264">
                  <c:v>10</c:v>
                </c:pt>
                <c:pt idx="265">
                  <c:v>11</c:v>
                </c:pt>
                <c:pt idx="266">
                  <c:v>11</c:v>
                </c:pt>
                <c:pt idx="267">
                  <c:v>11.5</c:v>
                </c:pt>
                <c:pt idx="269">
                  <c:v>20</c:v>
                </c:pt>
                <c:pt idx="270">
                  <c:v>21</c:v>
                </c:pt>
                <c:pt idx="271">
                  <c:v>22</c:v>
                </c:pt>
                <c:pt idx="272">
                  <c:v>22</c:v>
                </c:pt>
                <c:pt idx="273">
                  <c:v>23</c:v>
                </c:pt>
                <c:pt idx="274">
                  <c:v>24</c:v>
                </c:pt>
                <c:pt idx="275">
                  <c:v>25</c:v>
                </c:pt>
                <c:pt idx="276">
                  <c:v>25</c:v>
                </c:pt>
                <c:pt idx="277">
                  <c:v>26</c:v>
                </c:pt>
                <c:pt idx="278">
                  <c:v>28</c:v>
                </c:pt>
                <c:pt idx="279">
                  <c:v>30</c:v>
                </c:pt>
                <c:pt idx="280">
                  <c:v>32</c:v>
                </c:pt>
                <c:pt idx="281">
                  <c:v>34</c:v>
                </c:pt>
                <c:pt idx="282">
                  <c:v>36</c:v>
                </c:pt>
                <c:pt idx="283">
                  <c:v>40</c:v>
                </c:pt>
                <c:pt idx="284">
                  <c:v>45</c:v>
                </c:pt>
                <c:pt idx="285">
                  <c:v>55</c:v>
                </c:pt>
                <c:pt idx="286">
                  <c:v>56.66</c:v>
                </c:pt>
                <c:pt idx="287">
                  <c:v>60</c:v>
                </c:pt>
                <c:pt idx="288">
                  <c:v>65</c:v>
                </c:pt>
                <c:pt idx="289">
                  <c:v>65</c:v>
                </c:pt>
                <c:pt idx="290">
                  <c:v>67</c:v>
                </c:pt>
                <c:pt idx="291">
                  <c:v>69</c:v>
                </c:pt>
                <c:pt idx="292">
                  <c:v>70</c:v>
                </c:pt>
                <c:pt idx="293">
                  <c:v>71</c:v>
                </c:pt>
                <c:pt idx="294">
                  <c:v>81.22</c:v>
                </c:pt>
                <c:pt idx="296">
                  <c:v>1.04</c:v>
                </c:pt>
                <c:pt idx="297">
                  <c:v>1.5</c:v>
                </c:pt>
                <c:pt idx="298">
                  <c:v>2</c:v>
                </c:pt>
                <c:pt idx="299">
                  <c:v>4</c:v>
                </c:pt>
                <c:pt idx="300">
                  <c:v>5</c:v>
                </c:pt>
                <c:pt idx="301">
                  <c:v>10</c:v>
                </c:pt>
                <c:pt idx="302">
                  <c:v>20</c:v>
                </c:pt>
                <c:pt idx="303">
                  <c:v>22</c:v>
                </c:pt>
                <c:pt idx="304">
                  <c:v>25</c:v>
                </c:pt>
                <c:pt idx="305">
                  <c:v>29.51</c:v>
                </c:pt>
                <c:pt idx="306">
                  <c:v>31</c:v>
                </c:pt>
                <c:pt idx="307">
                  <c:v>32</c:v>
                </c:pt>
                <c:pt idx="308">
                  <c:v>36.5</c:v>
                </c:pt>
                <c:pt idx="310">
                  <c:v>49.99</c:v>
                </c:pt>
                <c:pt idx="311">
                  <c:v>50.99</c:v>
                </c:pt>
                <c:pt idx="312">
                  <c:v>75.05</c:v>
                </c:pt>
                <c:pt idx="313">
                  <c:v>78</c:v>
                </c:pt>
                <c:pt idx="314">
                  <c:v>81</c:v>
                </c:pt>
                <c:pt idx="315">
                  <c:v>83.24</c:v>
                </c:pt>
                <c:pt idx="316">
                  <c:v>90</c:v>
                </c:pt>
                <c:pt idx="317">
                  <c:v>91.99</c:v>
                </c:pt>
                <c:pt idx="318">
                  <c:v>92</c:v>
                </c:pt>
                <c:pt idx="319">
                  <c:v>95</c:v>
                </c:pt>
                <c:pt idx="320">
                  <c:v>100</c:v>
                </c:pt>
                <c:pt idx="321">
                  <c:v>110</c:v>
                </c:pt>
                <c:pt idx="322">
                  <c:v>110</c:v>
                </c:pt>
                <c:pt idx="323">
                  <c:v>115</c:v>
                </c:pt>
                <c:pt idx="324">
                  <c:v>115</c:v>
                </c:pt>
                <c:pt idx="326">
                  <c:v>0.99</c:v>
                </c:pt>
                <c:pt idx="327">
                  <c:v>1.25</c:v>
                </c:pt>
                <c:pt idx="328">
                  <c:v>1.75</c:v>
                </c:pt>
                <c:pt idx="329">
                  <c:v>2.25</c:v>
                </c:pt>
                <c:pt idx="330">
                  <c:v>2.75</c:v>
                </c:pt>
                <c:pt idx="331">
                  <c:v>3.25</c:v>
                </c:pt>
                <c:pt idx="332">
                  <c:v>3.75</c:v>
                </c:pt>
                <c:pt idx="333">
                  <c:v>4.25</c:v>
                </c:pt>
                <c:pt idx="334">
                  <c:v>4.75</c:v>
                </c:pt>
                <c:pt idx="335">
                  <c:v>5</c:v>
                </c:pt>
                <c:pt idx="336">
                  <c:v>5.5</c:v>
                </c:pt>
                <c:pt idx="337">
                  <c:v>6</c:v>
                </c:pt>
                <c:pt idx="338">
                  <c:v>7</c:v>
                </c:pt>
                <c:pt idx="339">
                  <c:v>8.5</c:v>
                </c:pt>
                <c:pt idx="340">
                  <c:v>15</c:v>
                </c:pt>
                <c:pt idx="341">
                  <c:v>17.5</c:v>
                </c:pt>
                <c:pt idx="342">
                  <c:v>18.5</c:v>
                </c:pt>
                <c:pt idx="343">
                  <c:v>20.55</c:v>
                </c:pt>
                <c:pt idx="344">
                  <c:v>29.99</c:v>
                </c:pt>
                <c:pt idx="345">
                  <c:v>32</c:v>
                </c:pt>
                <c:pt idx="346">
                  <c:v>34</c:v>
                </c:pt>
                <c:pt idx="347">
                  <c:v>36</c:v>
                </c:pt>
                <c:pt idx="348">
                  <c:v>38</c:v>
                </c:pt>
                <c:pt idx="349">
                  <c:v>38.950000000000003</c:v>
                </c:pt>
                <c:pt idx="350">
                  <c:v>40</c:v>
                </c:pt>
                <c:pt idx="351">
                  <c:v>44.95</c:v>
                </c:pt>
                <c:pt idx="352">
                  <c:v>47.5</c:v>
                </c:pt>
                <c:pt idx="353">
                  <c:v>49.5</c:v>
                </c:pt>
                <c:pt idx="354">
                  <c:v>60</c:v>
                </c:pt>
                <c:pt idx="355">
                  <c:v>62</c:v>
                </c:pt>
                <c:pt idx="356">
                  <c:v>65</c:v>
                </c:pt>
                <c:pt idx="357">
                  <c:v>67</c:v>
                </c:pt>
                <c:pt idx="358">
                  <c:v>68.989999999999995</c:v>
                </c:pt>
                <c:pt idx="359">
                  <c:v>69</c:v>
                </c:pt>
                <c:pt idx="360">
                  <c:v>70</c:v>
                </c:pt>
                <c:pt idx="361">
                  <c:v>71</c:v>
                </c:pt>
                <c:pt idx="362">
                  <c:v>74</c:v>
                </c:pt>
                <c:pt idx="363">
                  <c:v>75</c:v>
                </c:pt>
                <c:pt idx="364">
                  <c:v>76</c:v>
                </c:pt>
                <c:pt idx="365">
                  <c:v>78</c:v>
                </c:pt>
                <c:pt idx="366">
                  <c:v>80</c:v>
                </c:pt>
                <c:pt idx="367">
                  <c:v>80</c:v>
                </c:pt>
                <c:pt idx="368">
                  <c:v>81</c:v>
                </c:pt>
                <c:pt idx="369">
                  <c:v>81</c:v>
                </c:pt>
                <c:pt idx="370">
                  <c:v>82</c:v>
                </c:pt>
                <c:pt idx="371">
                  <c:v>82</c:v>
                </c:pt>
                <c:pt idx="372">
                  <c:v>83</c:v>
                </c:pt>
                <c:pt idx="373">
                  <c:v>84</c:v>
                </c:pt>
                <c:pt idx="374">
                  <c:v>85</c:v>
                </c:pt>
                <c:pt idx="375">
                  <c:v>85</c:v>
                </c:pt>
                <c:pt idx="376">
                  <c:v>86</c:v>
                </c:pt>
                <c:pt idx="377">
                  <c:v>87</c:v>
                </c:pt>
                <c:pt idx="378">
                  <c:v>88</c:v>
                </c:pt>
                <c:pt idx="379">
                  <c:v>89</c:v>
                </c:pt>
                <c:pt idx="380">
                  <c:v>90</c:v>
                </c:pt>
                <c:pt idx="381">
                  <c:v>92</c:v>
                </c:pt>
                <c:pt idx="382">
                  <c:v>94</c:v>
                </c:pt>
                <c:pt idx="383">
                  <c:v>94</c:v>
                </c:pt>
                <c:pt idx="384">
                  <c:v>95</c:v>
                </c:pt>
                <c:pt idx="385">
                  <c:v>96</c:v>
                </c:pt>
                <c:pt idx="386">
                  <c:v>97</c:v>
                </c:pt>
                <c:pt idx="387">
                  <c:v>97</c:v>
                </c:pt>
                <c:pt idx="388">
                  <c:v>98</c:v>
                </c:pt>
                <c:pt idx="389">
                  <c:v>99</c:v>
                </c:pt>
                <c:pt idx="390">
                  <c:v>99</c:v>
                </c:pt>
                <c:pt idx="391">
                  <c:v>100</c:v>
                </c:pt>
                <c:pt idx="392">
                  <c:v>102.5</c:v>
                </c:pt>
                <c:pt idx="393">
                  <c:v>105</c:v>
                </c:pt>
                <c:pt idx="395">
                  <c:v>8.9</c:v>
                </c:pt>
                <c:pt idx="396">
                  <c:v>10</c:v>
                </c:pt>
                <c:pt idx="397">
                  <c:v>10.9</c:v>
                </c:pt>
                <c:pt idx="398">
                  <c:v>11.56</c:v>
                </c:pt>
                <c:pt idx="399">
                  <c:v>12</c:v>
                </c:pt>
                <c:pt idx="400">
                  <c:v>15</c:v>
                </c:pt>
                <c:pt idx="401">
                  <c:v>27.5</c:v>
                </c:pt>
                <c:pt idx="402">
                  <c:v>30</c:v>
                </c:pt>
                <c:pt idx="403">
                  <c:v>32.5</c:v>
                </c:pt>
                <c:pt idx="404">
                  <c:v>35</c:v>
                </c:pt>
                <c:pt idx="405">
                  <c:v>36</c:v>
                </c:pt>
                <c:pt idx="406">
                  <c:v>40</c:v>
                </c:pt>
                <c:pt idx="407">
                  <c:v>45</c:v>
                </c:pt>
                <c:pt idx="408">
                  <c:v>45</c:v>
                </c:pt>
                <c:pt idx="409">
                  <c:v>50</c:v>
                </c:pt>
                <c:pt idx="410">
                  <c:v>50</c:v>
                </c:pt>
                <c:pt idx="411">
                  <c:v>53</c:v>
                </c:pt>
                <c:pt idx="413">
                  <c:v>45</c:v>
                </c:pt>
                <c:pt idx="414">
                  <c:v>47</c:v>
                </c:pt>
                <c:pt idx="415">
                  <c:v>49</c:v>
                </c:pt>
                <c:pt idx="416">
                  <c:v>51</c:v>
                </c:pt>
                <c:pt idx="417">
                  <c:v>53</c:v>
                </c:pt>
                <c:pt idx="418">
                  <c:v>55</c:v>
                </c:pt>
                <c:pt idx="419">
                  <c:v>55.45</c:v>
                </c:pt>
                <c:pt idx="420">
                  <c:v>56.45</c:v>
                </c:pt>
                <c:pt idx="421">
                  <c:v>65</c:v>
                </c:pt>
                <c:pt idx="422">
                  <c:v>69.989999999999995</c:v>
                </c:pt>
                <c:pt idx="423">
                  <c:v>80</c:v>
                </c:pt>
                <c:pt idx="424">
                  <c:v>85</c:v>
                </c:pt>
                <c:pt idx="425">
                  <c:v>92.25</c:v>
                </c:pt>
                <c:pt idx="426">
                  <c:v>93.99</c:v>
                </c:pt>
                <c:pt idx="427">
                  <c:v>94.99</c:v>
                </c:pt>
                <c:pt idx="429">
                  <c:v>50</c:v>
                </c:pt>
                <c:pt idx="430">
                  <c:v>51</c:v>
                </c:pt>
                <c:pt idx="431">
                  <c:v>53.5</c:v>
                </c:pt>
                <c:pt idx="432">
                  <c:v>55.5</c:v>
                </c:pt>
                <c:pt idx="433">
                  <c:v>58.5</c:v>
                </c:pt>
                <c:pt idx="434">
                  <c:v>65</c:v>
                </c:pt>
                <c:pt idx="436">
                  <c:v>2</c:v>
                </c:pt>
                <c:pt idx="437">
                  <c:v>3</c:v>
                </c:pt>
                <c:pt idx="438">
                  <c:v>4</c:v>
                </c:pt>
                <c:pt idx="439">
                  <c:v>5</c:v>
                </c:pt>
                <c:pt idx="440">
                  <c:v>10</c:v>
                </c:pt>
                <c:pt idx="441">
                  <c:v>15</c:v>
                </c:pt>
                <c:pt idx="442">
                  <c:v>20</c:v>
                </c:pt>
                <c:pt idx="443">
                  <c:v>25</c:v>
                </c:pt>
                <c:pt idx="444">
                  <c:v>40.229999999999997</c:v>
                </c:pt>
                <c:pt idx="445">
                  <c:v>50.67</c:v>
                </c:pt>
                <c:pt idx="446">
                  <c:v>56.66</c:v>
                </c:pt>
                <c:pt idx="447">
                  <c:v>60</c:v>
                </c:pt>
                <c:pt idx="448">
                  <c:v>62</c:v>
                </c:pt>
                <c:pt idx="449">
                  <c:v>64</c:v>
                </c:pt>
                <c:pt idx="450">
                  <c:v>65</c:v>
                </c:pt>
                <c:pt idx="451">
                  <c:v>67</c:v>
                </c:pt>
                <c:pt idx="452">
                  <c:v>70</c:v>
                </c:pt>
                <c:pt idx="453">
                  <c:v>90</c:v>
                </c:pt>
                <c:pt idx="454">
                  <c:v>100</c:v>
                </c:pt>
                <c:pt idx="456">
                  <c:v>12.98</c:v>
                </c:pt>
                <c:pt idx="457">
                  <c:v>13</c:v>
                </c:pt>
                <c:pt idx="458">
                  <c:v>20</c:v>
                </c:pt>
                <c:pt idx="459">
                  <c:v>21.25</c:v>
                </c:pt>
                <c:pt idx="460">
                  <c:v>22.25</c:v>
                </c:pt>
                <c:pt idx="461">
                  <c:v>31.25</c:v>
                </c:pt>
                <c:pt idx="463">
                  <c:v>33</c:v>
                </c:pt>
                <c:pt idx="464">
                  <c:v>50</c:v>
                </c:pt>
                <c:pt idx="465">
                  <c:v>60.01</c:v>
                </c:pt>
                <c:pt idx="466">
                  <c:v>63.45</c:v>
                </c:pt>
                <c:pt idx="467">
                  <c:v>71.989999999999995</c:v>
                </c:pt>
                <c:pt idx="468">
                  <c:v>73.010000000000005</c:v>
                </c:pt>
                <c:pt idx="469">
                  <c:v>83.01</c:v>
                </c:pt>
                <c:pt idx="471">
                  <c:v>35.99</c:v>
                </c:pt>
                <c:pt idx="472">
                  <c:v>45</c:v>
                </c:pt>
                <c:pt idx="473">
                  <c:v>50</c:v>
                </c:pt>
                <c:pt idx="474">
                  <c:v>55.51</c:v>
                </c:pt>
                <c:pt idx="475">
                  <c:v>61.55</c:v>
                </c:pt>
                <c:pt idx="476">
                  <c:v>70.989999999999995</c:v>
                </c:pt>
                <c:pt idx="477">
                  <c:v>74.989999999999995</c:v>
                </c:pt>
                <c:pt idx="478">
                  <c:v>78.989999999999995</c:v>
                </c:pt>
                <c:pt idx="479">
                  <c:v>80.010000000000005</c:v>
                </c:pt>
                <c:pt idx="480">
                  <c:v>80.989999999999995</c:v>
                </c:pt>
                <c:pt idx="481">
                  <c:v>85</c:v>
                </c:pt>
                <c:pt idx="482">
                  <c:v>90.99</c:v>
                </c:pt>
                <c:pt idx="483">
                  <c:v>93.99</c:v>
                </c:pt>
                <c:pt idx="484">
                  <c:v>95.99</c:v>
                </c:pt>
                <c:pt idx="485">
                  <c:v>98.88</c:v>
                </c:pt>
                <c:pt idx="486">
                  <c:v>100</c:v>
                </c:pt>
                <c:pt idx="488">
                  <c:v>0.99</c:v>
                </c:pt>
                <c:pt idx="489">
                  <c:v>10</c:v>
                </c:pt>
                <c:pt idx="490">
                  <c:v>15</c:v>
                </c:pt>
                <c:pt idx="491">
                  <c:v>16</c:v>
                </c:pt>
                <c:pt idx="492">
                  <c:v>17</c:v>
                </c:pt>
                <c:pt idx="493">
                  <c:v>30</c:v>
                </c:pt>
                <c:pt idx="494">
                  <c:v>35</c:v>
                </c:pt>
                <c:pt idx="495">
                  <c:v>40</c:v>
                </c:pt>
                <c:pt idx="496">
                  <c:v>50</c:v>
                </c:pt>
                <c:pt idx="497">
                  <c:v>50</c:v>
                </c:pt>
                <c:pt idx="498">
                  <c:v>52</c:v>
                </c:pt>
                <c:pt idx="499">
                  <c:v>60</c:v>
                </c:pt>
                <c:pt idx="500">
                  <c:v>61</c:v>
                </c:pt>
                <c:pt idx="501">
                  <c:v>65</c:v>
                </c:pt>
                <c:pt idx="502">
                  <c:v>66</c:v>
                </c:pt>
                <c:pt idx="503">
                  <c:v>70</c:v>
                </c:pt>
                <c:pt idx="504">
                  <c:v>72.55</c:v>
                </c:pt>
                <c:pt idx="505">
                  <c:v>76.56</c:v>
                </c:pt>
                <c:pt idx="506">
                  <c:v>80</c:v>
                </c:pt>
                <c:pt idx="507">
                  <c:v>80</c:v>
                </c:pt>
                <c:pt idx="508">
                  <c:v>81.010000000000005</c:v>
                </c:pt>
                <c:pt idx="509">
                  <c:v>89</c:v>
                </c:pt>
                <c:pt idx="511">
                  <c:v>41</c:v>
                </c:pt>
                <c:pt idx="512">
                  <c:v>41</c:v>
                </c:pt>
                <c:pt idx="513">
                  <c:v>42</c:v>
                </c:pt>
                <c:pt idx="514">
                  <c:v>43</c:v>
                </c:pt>
                <c:pt idx="515">
                  <c:v>45</c:v>
                </c:pt>
                <c:pt idx="516">
                  <c:v>47</c:v>
                </c:pt>
                <c:pt idx="517">
                  <c:v>50</c:v>
                </c:pt>
                <c:pt idx="518">
                  <c:v>50</c:v>
                </c:pt>
                <c:pt idx="519">
                  <c:v>55</c:v>
                </c:pt>
                <c:pt idx="520">
                  <c:v>55</c:v>
                </c:pt>
                <c:pt idx="521">
                  <c:v>57</c:v>
                </c:pt>
                <c:pt idx="523">
                  <c:v>23</c:v>
                </c:pt>
                <c:pt idx="524">
                  <c:v>23</c:v>
                </c:pt>
                <c:pt idx="525">
                  <c:v>25.55</c:v>
                </c:pt>
                <c:pt idx="526">
                  <c:v>27.55</c:v>
                </c:pt>
                <c:pt idx="527">
                  <c:v>35</c:v>
                </c:pt>
                <c:pt idx="528">
                  <c:v>45</c:v>
                </c:pt>
                <c:pt idx="529">
                  <c:v>50</c:v>
                </c:pt>
                <c:pt idx="530">
                  <c:v>50</c:v>
                </c:pt>
                <c:pt idx="531">
                  <c:v>61</c:v>
                </c:pt>
                <c:pt idx="532">
                  <c:v>65.010000000000005</c:v>
                </c:pt>
                <c:pt idx="533">
                  <c:v>67.010000000000005</c:v>
                </c:pt>
                <c:pt idx="534">
                  <c:v>70</c:v>
                </c:pt>
                <c:pt idx="535">
                  <c:v>70</c:v>
                </c:pt>
                <c:pt idx="536">
                  <c:v>72</c:v>
                </c:pt>
                <c:pt idx="537">
                  <c:v>73</c:v>
                </c:pt>
                <c:pt idx="539">
                  <c:v>25.99</c:v>
                </c:pt>
                <c:pt idx="540">
                  <c:v>26.99</c:v>
                </c:pt>
                <c:pt idx="541">
                  <c:v>31</c:v>
                </c:pt>
                <c:pt idx="542">
                  <c:v>32</c:v>
                </c:pt>
                <c:pt idx="543">
                  <c:v>50</c:v>
                </c:pt>
                <c:pt idx="544">
                  <c:v>56.05</c:v>
                </c:pt>
                <c:pt idx="545">
                  <c:v>56.69</c:v>
                </c:pt>
                <c:pt idx="546">
                  <c:v>65.010000000000005</c:v>
                </c:pt>
                <c:pt idx="547">
                  <c:v>70</c:v>
                </c:pt>
                <c:pt idx="548">
                  <c:v>74.989999999999995</c:v>
                </c:pt>
                <c:pt idx="549">
                  <c:v>75</c:v>
                </c:pt>
                <c:pt idx="550">
                  <c:v>77</c:v>
                </c:pt>
                <c:pt idx="551">
                  <c:v>80</c:v>
                </c:pt>
                <c:pt idx="552">
                  <c:v>90</c:v>
                </c:pt>
                <c:pt idx="553">
                  <c:v>90</c:v>
                </c:pt>
                <c:pt idx="554">
                  <c:v>100</c:v>
                </c:pt>
                <c:pt idx="556">
                  <c:v>31</c:v>
                </c:pt>
                <c:pt idx="557">
                  <c:v>35</c:v>
                </c:pt>
                <c:pt idx="558">
                  <c:v>44</c:v>
                </c:pt>
                <c:pt idx="559">
                  <c:v>50</c:v>
                </c:pt>
                <c:pt idx="560">
                  <c:v>52</c:v>
                </c:pt>
                <c:pt idx="561">
                  <c:v>55</c:v>
                </c:pt>
                <c:pt idx="562">
                  <c:v>55.59</c:v>
                </c:pt>
                <c:pt idx="563">
                  <c:v>57</c:v>
                </c:pt>
                <c:pt idx="564">
                  <c:v>57.59</c:v>
                </c:pt>
                <c:pt idx="565">
                  <c:v>60</c:v>
                </c:pt>
                <c:pt idx="566">
                  <c:v>60</c:v>
                </c:pt>
                <c:pt idx="567">
                  <c:v>62</c:v>
                </c:pt>
                <c:pt idx="568">
                  <c:v>64</c:v>
                </c:pt>
                <c:pt idx="569">
                  <c:v>65</c:v>
                </c:pt>
                <c:pt idx="570">
                  <c:v>69</c:v>
                </c:pt>
                <c:pt idx="571">
                  <c:v>71</c:v>
                </c:pt>
                <c:pt idx="573">
                  <c:v>38.99</c:v>
                </c:pt>
                <c:pt idx="574">
                  <c:v>39.99</c:v>
                </c:pt>
                <c:pt idx="575">
                  <c:v>41.99</c:v>
                </c:pt>
                <c:pt idx="576">
                  <c:v>50</c:v>
                </c:pt>
                <c:pt idx="577">
                  <c:v>70</c:v>
                </c:pt>
                <c:pt idx="578">
                  <c:v>80</c:v>
                </c:pt>
                <c:pt idx="579">
                  <c:v>85.05</c:v>
                </c:pt>
                <c:pt idx="580">
                  <c:v>90</c:v>
                </c:pt>
                <c:pt idx="581">
                  <c:v>90.03</c:v>
                </c:pt>
                <c:pt idx="582">
                  <c:v>93</c:v>
                </c:pt>
                <c:pt idx="583">
                  <c:v>98.88</c:v>
                </c:pt>
                <c:pt idx="584">
                  <c:v>100.88</c:v>
                </c:pt>
                <c:pt idx="585">
                  <c:v>103</c:v>
                </c:pt>
                <c:pt idx="586">
                  <c:v>105.5</c:v>
                </c:pt>
                <c:pt idx="587">
                  <c:v>106.99</c:v>
                </c:pt>
                <c:pt idx="588">
                  <c:v>109.49</c:v>
                </c:pt>
                <c:pt idx="589">
                  <c:v>113</c:v>
                </c:pt>
                <c:pt idx="591">
                  <c:v>55</c:v>
                </c:pt>
                <c:pt idx="592">
                  <c:v>60</c:v>
                </c:pt>
                <c:pt idx="593">
                  <c:v>65</c:v>
                </c:pt>
                <c:pt idx="594">
                  <c:v>67</c:v>
                </c:pt>
                <c:pt idx="595">
                  <c:v>72</c:v>
                </c:pt>
                <c:pt idx="596">
                  <c:v>79.989999999999995</c:v>
                </c:pt>
                <c:pt idx="597">
                  <c:v>81.99</c:v>
                </c:pt>
                <c:pt idx="598">
                  <c:v>83.29</c:v>
                </c:pt>
                <c:pt idx="600">
                  <c:v>82</c:v>
                </c:pt>
                <c:pt idx="601">
                  <c:v>84</c:v>
                </c:pt>
                <c:pt idx="602">
                  <c:v>86</c:v>
                </c:pt>
                <c:pt idx="603">
                  <c:v>88</c:v>
                </c:pt>
                <c:pt idx="604">
                  <c:v>90</c:v>
                </c:pt>
                <c:pt idx="605">
                  <c:v>92</c:v>
                </c:pt>
                <c:pt idx="606">
                  <c:v>94</c:v>
                </c:pt>
                <c:pt idx="607">
                  <c:v>100</c:v>
                </c:pt>
                <c:pt idx="608">
                  <c:v>100.01</c:v>
                </c:pt>
                <c:pt idx="609">
                  <c:v>106</c:v>
                </c:pt>
                <c:pt idx="610">
                  <c:v>115</c:v>
                </c:pt>
                <c:pt idx="611">
                  <c:v>120</c:v>
                </c:pt>
                <c:pt idx="612">
                  <c:v>121</c:v>
                </c:pt>
                <c:pt idx="613">
                  <c:v>126</c:v>
                </c:pt>
                <c:pt idx="614">
                  <c:v>133.77000000000001</c:v>
                </c:pt>
                <c:pt idx="616">
                  <c:v>50</c:v>
                </c:pt>
                <c:pt idx="617">
                  <c:v>50</c:v>
                </c:pt>
                <c:pt idx="618">
                  <c:v>52</c:v>
                </c:pt>
                <c:pt idx="619">
                  <c:v>55</c:v>
                </c:pt>
                <c:pt idx="620">
                  <c:v>60</c:v>
                </c:pt>
                <c:pt idx="621">
                  <c:v>66</c:v>
                </c:pt>
                <c:pt idx="622">
                  <c:v>71</c:v>
                </c:pt>
                <c:pt idx="623">
                  <c:v>73.010000000000005</c:v>
                </c:pt>
                <c:pt idx="624">
                  <c:v>80</c:v>
                </c:pt>
                <c:pt idx="626">
                  <c:v>10.75</c:v>
                </c:pt>
                <c:pt idx="627">
                  <c:v>12</c:v>
                </c:pt>
                <c:pt idx="628">
                  <c:v>15</c:v>
                </c:pt>
                <c:pt idx="629">
                  <c:v>18</c:v>
                </c:pt>
                <c:pt idx="630">
                  <c:v>22.5</c:v>
                </c:pt>
                <c:pt idx="631">
                  <c:v>25</c:v>
                </c:pt>
                <c:pt idx="632">
                  <c:v>29</c:v>
                </c:pt>
                <c:pt idx="633">
                  <c:v>30</c:v>
                </c:pt>
                <c:pt idx="634">
                  <c:v>33</c:v>
                </c:pt>
                <c:pt idx="635">
                  <c:v>35</c:v>
                </c:pt>
                <c:pt idx="636">
                  <c:v>40</c:v>
                </c:pt>
                <c:pt idx="637">
                  <c:v>40</c:v>
                </c:pt>
                <c:pt idx="638">
                  <c:v>45.5</c:v>
                </c:pt>
                <c:pt idx="639">
                  <c:v>50</c:v>
                </c:pt>
                <c:pt idx="640">
                  <c:v>53.25</c:v>
                </c:pt>
                <c:pt idx="641">
                  <c:v>55</c:v>
                </c:pt>
                <c:pt idx="642">
                  <c:v>65</c:v>
                </c:pt>
                <c:pt idx="643">
                  <c:v>67.25</c:v>
                </c:pt>
                <c:pt idx="645">
                  <c:v>0.99</c:v>
                </c:pt>
                <c:pt idx="646">
                  <c:v>3</c:v>
                </c:pt>
                <c:pt idx="647">
                  <c:v>4</c:v>
                </c:pt>
                <c:pt idx="648">
                  <c:v>4.55</c:v>
                </c:pt>
                <c:pt idx="649">
                  <c:v>6</c:v>
                </c:pt>
                <c:pt idx="650">
                  <c:v>7.25</c:v>
                </c:pt>
                <c:pt idx="651">
                  <c:v>8.5</c:v>
                </c:pt>
                <c:pt idx="652">
                  <c:v>10</c:v>
                </c:pt>
                <c:pt idx="653">
                  <c:v>12</c:v>
                </c:pt>
                <c:pt idx="654">
                  <c:v>13</c:v>
                </c:pt>
                <c:pt idx="655">
                  <c:v>14</c:v>
                </c:pt>
                <c:pt idx="656">
                  <c:v>20</c:v>
                </c:pt>
                <c:pt idx="657">
                  <c:v>20</c:v>
                </c:pt>
                <c:pt idx="658">
                  <c:v>25</c:v>
                </c:pt>
                <c:pt idx="659">
                  <c:v>30</c:v>
                </c:pt>
                <c:pt idx="660">
                  <c:v>33</c:v>
                </c:pt>
                <c:pt idx="661">
                  <c:v>36</c:v>
                </c:pt>
                <c:pt idx="662">
                  <c:v>38</c:v>
                </c:pt>
                <c:pt idx="663">
                  <c:v>40</c:v>
                </c:pt>
                <c:pt idx="664">
                  <c:v>42.59</c:v>
                </c:pt>
                <c:pt idx="665">
                  <c:v>45</c:v>
                </c:pt>
                <c:pt idx="666">
                  <c:v>48</c:v>
                </c:pt>
                <c:pt idx="667">
                  <c:v>50</c:v>
                </c:pt>
                <c:pt idx="669">
                  <c:v>10</c:v>
                </c:pt>
                <c:pt idx="670">
                  <c:v>11</c:v>
                </c:pt>
                <c:pt idx="671">
                  <c:v>20</c:v>
                </c:pt>
                <c:pt idx="672">
                  <c:v>30</c:v>
                </c:pt>
                <c:pt idx="673">
                  <c:v>50</c:v>
                </c:pt>
                <c:pt idx="674">
                  <c:v>50</c:v>
                </c:pt>
                <c:pt idx="675">
                  <c:v>70</c:v>
                </c:pt>
                <c:pt idx="676">
                  <c:v>72</c:v>
                </c:pt>
                <c:pt idx="677">
                  <c:v>75</c:v>
                </c:pt>
                <c:pt idx="678">
                  <c:v>75</c:v>
                </c:pt>
                <c:pt idx="679">
                  <c:v>77</c:v>
                </c:pt>
                <c:pt idx="680">
                  <c:v>79</c:v>
                </c:pt>
                <c:pt idx="681">
                  <c:v>82</c:v>
                </c:pt>
                <c:pt idx="682">
                  <c:v>85</c:v>
                </c:pt>
                <c:pt idx="683">
                  <c:v>85</c:v>
                </c:pt>
                <c:pt idx="684">
                  <c:v>90</c:v>
                </c:pt>
                <c:pt idx="685">
                  <c:v>91</c:v>
                </c:pt>
                <c:pt idx="686">
                  <c:v>100</c:v>
                </c:pt>
                <c:pt idx="689">
                  <c:v>4</c:v>
                </c:pt>
                <c:pt idx="690">
                  <c:v>4.5</c:v>
                </c:pt>
                <c:pt idx="691">
                  <c:v>5</c:v>
                </c:pt>
                <c:pt idx="692">
                  <c:v>6.5</c:v>
                </c:pt>
                <c:pt idx="693">
                  <c:v>8</c:v>
                </c:pt>
                <c:pt idx="694">
                  <c:v>9.5</c:v>
                </c:pt>
                <c:pt idx="695">
                  <c:v>10.5</c:v>
                </c:pt>
                <c:pt idx="696">
                  <c:v>16.600000000000001</c:v>
                </c:pt>
                <c:pt idx="697">
                  <c:v>20</c:v>
                </c:pt>
                <c:pt idx="698">
                  <c:v>30</c:v>
                </c:pt>
                <c:pt idx="699">
                  <c:v>30.69</c:v>
                </c:pt>
                <c:pt idx="700">
                  <c:v>33.659999999999997</c:v>
                </c:pt>
                <c:pt idx="701">
                  <c:v>40</c:v>
                </c:pt>
                <c:pt idx="702">
                  <c:v>44.6</c:v>
                </c:pt>
                <c:pt idx="703">
                  <c:v>56.66</c:v>
                </c:pt>
                <c:pt idx="704">
                  <c:v>66.05</c:v>
                </c:pt>
                <c:pt idx="705">
                  <c:v>70</c:v>
                </c:pt>
                <c:pt idx="706">
                  <c:v>75</c:v>
                </c:pt>
                <c:pt idx="707">
                  <c:v>76.88</c:v>
                </c:pt>
                <c:pt idx="708">
                  <c:v>81.99</c:v>
                </c:pt>
                <c:pt idx="711">
                  <c:v>25</c:v>
                </c:pt>
                <c:pt idx="712">
                  <c:v>30.5</c:v>
                </c:pt>
                <c:pt idx="713">
                  <c:v>30.51</c:v>
                </c:pt>
                <c:pt idx="714">
                  <c:v>32.51</c:v>
                </c:pt>
                <c:pt idx="715">
                  <c:v>40</c:v>
                </c:pt>
                <c:pt idx="716">
                  <c:v>40</c:v>
                </c:pt>
                <c:pt idx="717">
                  <c:v>43</c:v>
                </c:pt>
                <c:pt idx="718">
                  <c:v>45</c:v>
                </c:pt>
                <c:pt idx="719">
                  <c:v>45</c:v>
                </c:pt>
                <c:pt idx="720">
                  <c:v>47.5</c:v>
                </c:pt>
                <c:pt idx="721">
                  <c:v>48</c:v>
                </c:pt>
                <c:pt idx="722">
                  <c:v>55</c:v>
                </c:pt>
                <c:pt idx="723">
                  <c:v>60</c:v>
                </c:pt>
                <c:pt idx="724">
                  <c:v>65</c:v>
                </c:pt>
                <c:pt idx="725">
                  <c:v>75</c:v>
                </c:pt>
                <c:pt idx="726">
                  <c:v>77.010000000000005</c:v>
                </c:pt>
                <c:pt idx="727">
                  <c:v>79.010000000000005</c:v>
                </c:pt>
                <c:pt idx="728">
                  <c:v>80</c:v>
                </c:pt>
                <c:pt idx="729">
                  <c:v>81.010000000000005</c:v>
                </c:pt>
                <c:pt idx="730">
                  <c:v>85.01</c:v>
                </c:pt>
                <c:pt idx="733">
                  <c:v>10.51</c:v>
                </c:pt>
                <c:pt idx="734">
                  <c:v>12</c:v>
                </c:pt>
                <c:pt idx="735">
                  <c:v>13</c:v>
                </c:pt>
                <c:pt idx="736">
                  <c:v>14</c:v>
                </c:pt>
                <c:pt idx="737">
                  <c:v>15</c:v>
                </c:pt>
                <c:pt idx="738">
                  <c:v>16</c:v>
                </c:pt>
                <c:pt idx="739">
                  <c:v>20</c:v>
                </c:pt>
                <c:pt idx="740">
                  <c:v>21</c:v>
                </c:pt>
                <c:pt idx="741">
                  <c:v>24</c:v>
                </c:pt>
                <c:pt idx="742">
                  <c:v>26</c:v>
                </c:pt>
                <c:pt idx="743">
                  <c:v>27</c:v>
                </c:pt>
                <c:pt idx="744">
                  <c:v>28</c:v>
                </c:pt>
                <c:pt idx="745">
                  <c:v>29.3</c:v>
                </c:pt>
                <c:pt idx="746">
                  <c:v>30</c:v>
                </c:pt>
                <c:pt idx="747">
                  <c:v>32</c:v>
                </c:pt>
                <c:pt idx="748">
                  <c:v>34</c:v>
                </c:pt>
                <c:pt idx="749">
                  <c:v>34</c:v>
                </c:pt>
                <c:pt idx="750">
                  <c:v>35</c:v>
                </c:pt>
                <c:pt idx="751">
                  <c:v>36</c:v>
                </c:pt>
                <c:pt idx="754">
                  <c:v>0.06</c:v>
                </c:pt>
                <c:pt idx="755">
                  <c:v>0.16</c:v>
                </c:pt>
                <c:pt idx="756">
                  <c:v>0.26</c:v>
                </c:pt>
                <c:pt idx="757">
                  <c:v>0.36</c:v>
                </c:pt>
                <c:pt idx="758">
                  <c:v>0.46</c:v>
                </c:pt>
                <c:pt idx="759">
                  <c:v>0.56000000000000005</c:v>
                </c:pt>
                <c:pt idx="760">
                  <c:v>0.7</c:v>
                </c:pt>
                <c:pt idx="761">
                  <c:v>0.8</c:v>
                </c:pt>
                <c:pt idx="762">
                  <c:v>0.9</c:v>
                </c:pt>
                <c:pt idx="763">
                  <c:v>1</c:v>
                </c:pt>
                <c:pt idx="764">
                  <c:v>1.5</c:v>
                </c:pt>
                <c:pt idx="765">
                  <c:v>2</c:v>
                </c:pt>
                <c:pt idx="766">
                  <c:v>3</c:v>
                </c:pt>
                <c:pt idx="767">
                  <c:v>5</c:v>
                </c:pt>
                <c:pt idx="768">
                  <c:v>6.9</c:v>
                </c:pt>
                <c:pt idx="769">
                  <c:v>10</c:v>
                </c:pt>
                <c:pt idx="770">
                  <c:v>13</c:v>
                </c:pt>
                <c:pt idx="771">
                  <c:v>15</c:v>
                </c:pt>
                <c:pt idx="772">
                  <c:v>15</c:v>
                </c:pt>
                <c:pt idx="773">
                  <c:v>16</c:v>
                </c:pt>
                <c:pt idx="774">
                  <c:v>17</c:v>
                </c:pt>
                <c:pt idx="775">
                  <c:v>18</c:v>
                </c:pt>
                <c:pt idx="776">
                  <c:v>20</c:v>
                </c:pt>
                <c:pt idx="777">
                  <c:v>20</c:v>
                </c:pt>
                <c:pt idx="778">
                  <c:v>20.5</c:v>
                </c:pt>
                <c:pt idx="779">
                  <c:v>22</c:v>
                </c:pt>
                <c:pt idx="780">
                  <c:v>23</c:v>
                </c:pt>
                <c:pt idx="781">
                  <c:v>25</c:v>
                </c:pt>
                <c:pt idx="782">
                  <c:v>25</c:v>
                </c:pt>
                <c:pt idx="783">
                  <c:v>26</c:v>
                </c:pt>
                <c:pt idx="784">
                  <c:v>30</c:v>
                </c:pt>
                <c:pt idx="785">
                  <c:v>30</c:v>
                </c:pt>
                <c:pt idx="786">
                  <c:v>32</c:v>
                </c:pt>
                <c:pt idx="787">
                  <c:v>35</c:v>
                </c:pt>
                <c:pt idx="788">
                  <c:v>37.5</c:v>
                </c:pt>
                <c:pt idx="789">
                  <c:v>40</c:v>
                </c:pt>
                <c:pt idx="790">
                  <c:v>42</c:v>
                </c:pt>
                <c:pt idx="791">
                  <c:v>45</c:v>
                </c:pt>
                <c:pt idx="792">
                  <c:v>48</c:v>
                </c:pt>
                <c:pt idx="793">
                  <c:v>50</c:v>
                </c:pt>
                <c:pt idx="794">
                  <c:v>55</c:v>
                </c:pt>
                <c:pt idx="795">
                  <c:v>60</c:v>
                </c:pt>
                <c:pt idx="796">
                  <c:v>65</c:v>
                </c:pt>
                <c:pt idx="797">
                  <c:v>66.5</c:v>
                </c:pt>
                <c:pt idx="798">
                  <c:v>70</c:v>
                </c:pt>
                <c:pt idx="799">
                  <c:v>71.5</c:v>
                </c:pt>
                <c:pt idx="800">
                  <c:v>74.010000000000005</c:v>
                </c:pt>
                <c:pt idx="801">
                  <c:v>75</c:v>
                </c:pt>
                <c:pt idx="802">
                  <c:v>76</c:v>
                </c:pt>
                <c:pt idx="803">
                  <c:v>80</c:v>
                </c:pt>
                <c:pt idx="806">
                  <c:v>32.11</c:v>
                </c:pt>
                <c:pt idx="807">
                  <c:v>32.979999999999997</c:v>
                </c:pt>
                <c:pt idx="808">
                  <c:v>36.880000000000003</c:v>
                </c:pt>
                <c:pt idx="809">
                  <c:v>41.78</c:v>
                </c:pt>
                <c:pt idx="810">
                  <c:v>50.04</c:v>
                </c:pt>
                <c:pt idx="811">
                  <c:v>55.09</c:v>
                </c:pt>
                <c:pt idx="812">
                  <c:v>60.56</c:v>
                </c:pt>
                <c:pt idx="813">
                  <c:v>65</c:v>
                </c:pt>
                <c:pt idx="816">
                  <c:v>77.98</c:v>
                </c:pt>
                <c:pt idx="817">
                  <c:v>79</c:v>
                </c:pt>
                <c:pt idx="818">
                  <c:v>80.989999999999995</c:v>
                </c:pt>
                <c:pt idx="819">
                  <c:v>85</c:v>
                </c:pt>
                <c:pt idx="820">
                  <c:v>85</c:v>
                </c:pt>
                <c:pt idx="823">
                  <c:v>5</c:v>
                </c:pt>
                <c:pt idx="824">
                  <c:v>6</c:v>
                </c:pt>
                <c:pt idx="825">
                  <c:v>10</c:v>
                </c:pt>
                <c:pt idx="826">
                  <c:v>20</c:v>
                </c:pt>
                <c:pt idx="827">
                  <c:v>25</c:v>
                </c:pt>
                <c:pt idx="828">
                  <c:v>30</c:v>
                </c:pt>
                <c:pt idx="829">
                  <c:v>35</c:v>
                </c:pt>
                <c:pt idx="830">
                  <c:v>40</c:v>
                </c:pt>
                <c:pt idx="831">
                  <c:v>45</c:v>
                </c:pt>
                <c:pt idx="832">
                  <c:v>50</c:v>
                </c:pt>
                <c:pt idx="833">
                  <c:v>55</c:v>
                </c:pt>
                <c:pt idx="834">
                  <c:v>60</c:v>
                </c:pt>
                <c:pt idx="835">
                  <c:v>62</c:v>
                </c:pt>
                <c:pt idx="836">
                  <c:v>75</c:v>
                </c:pt>
                <c:pt idx="837">
                  <c:v>75</c:v>
                </c:pt>
                <c:pt idx="838">
                  <c:v>79</c:v>
                </c:pt>
                <c:pt idx="839">
                  <c:v>85</c:v>
                </c:pt>
                <c:pt idx="840">
                  <c:v>110</c:v>
                </c:pt>
                <c:pt idx="841">
                  <c:v>120</c:v>
                </c:pt>
                <c:pt idx="842">
                  <c:v>125</c:v>
                </c:pt>
                <c:pt idx="843">
                  <c:v>126.01</c:v>
                </c:pt>
                <c:pt idx="844">
                  <c:v>128.52000000000001</c:v>
                </c:pt>
                <c:pt idx="845">
                  <c:v>150</c:v>
                </c:pt>
                <c:pt idx="848">
                  <c:v>1.55</c:v>
                </c:pt>
                <c:pt idx="849">
                  <c:v>8</c:v>
                </c:pt>
                <c:pt idx="850">
                  <c:v>9</c:v>
                </c:pt>
                <c:pt idx="851">
                  <c:v>10</c:v>
                </c:pt>
                <c:pt idx="852">
                  <c:v>11</c:v>
                </c:pt>
                <c:pt idx="853">
                  <c:v>12</c:v>
                </c:pt>
                <c:pt idx="854">
                  <c:v>13</c:v>
                </c:pt>
                <c:pt idx="855">
                  <c:v>14</c:v>
                </c:pt>
                <c:pt idx="856">
                  <c:v>15</c:v>
                </c:pt>
                <c:pt idx="857">
                  <c:v>15.51</c:v>
                </c:pt>
                <c:pt idx="858">
                  <c:v>16</c:v>
                </c:pt>
                <c:pt idx="859">
                  <c:v>17</c:v>
                </c:pt>
                <c:pt idx="860">
                  <c:v>18.510000000000002</c:v>
                </c:pt>
                <c:pt idx="861">
                  <c:v>19.510000000000002</c:v>
                </c:pt>
                <c:pt idx="862">
                  <c:v>20.010000000000002</c:v>
                </c:pt>
                <c:pt idx="865">
                  <c:v>10</c:v>
                </c:pt>
                <c:pt idx="866">
                  <c:v>50</c:v>
                </c:pt>
                <c:pt idx="867">
                  <c:v>50</c:v>
                </c:pt>
                <c:pt idx="868">
                  <c:v>55</c:v>
                </c:pt>
                <c:pt idx="869">
                  <c:v>60</c:v>
                </c:pt>
                <c:pt idx="870">
                  <c:v>67</c:v>
                </c:pt>
                <c:pt idx="871">
                  <c:v>70</c:v>
                </c:pt>
                <c:pt idx="872">
                  <c:v>73</c:v>
                </c:pt>
                <c:pt idx="873">
                  <c:v>75</c:v>
                </c:pt>
                <c:pt idx="874">
                  <c:v>77</c:v>
                </c:pt>
                <c:pt idx="875">
                  <c:v>80</c:v>
                </c:pt>
                <c:pt idx="876">
                  <c:v>82</c:v>
                </c:pt>
                <c:pt idx="877">
                  <c:v>89</c:v>
                </c:pt>
                <c:pt idx="878">
                  <c:v>90</c:v>
                </c:pt>
                <c:pt idx="879">
                  <c:v>92</c:v>
                </c:pt>
                <c:pt idx="880">
                  <c:v>94</c:v>
                </c:pt>
                <c:pt idx="881">
                  <c:v>95</c:v>
                </c:pt>
                <c:pt idx="882">
                  <c:v>96</c:v>
                </c:pt>
                <c:pt idx="883">
                  <c:v>98</c:v>
                </c:pt>
                <c:pt idx="884">
                  <c:v>98</c:v>
                </c:pt>
                <c:pt idx="885">
                  <c:v>99</c:v>
                </c:pt>
                <c:pt idx="886">
                  <c:v>100</c:v>
                </c:pt>
                <c:pt idx="887">
                  <c:v>102.5</c:v>
                </c:pt>
                <c:pt idx="888">
                  <c:v>105</c:v>
                </c:pt>
                <c:pt idx="889">
                  <c:v>107.5</c:v>
                </c:pt>
                <c:pt idx="890">
                  <c:v>110</c:v>
                </c:pt>
                <c:pt idx="893">
                  <c:v>150</c:v>
                </c:pt>
                <c:pt idx="894">
                  <c:v>155</c:v>
                </c:pt>
                <c:pt idx="895">
                  <c:v>170.05</c:v>
                </c:pt>
                <c:pt idx="896">
                  <c:v>175</c:v>
                </c:pt>
                <c:pt idx="897">
                  <c:v>177.5</c:v>
                </c:pt>
                <c:pt idx="898">
                  <c:v>180</c:v>
                </c:pt>
                <c:pt idx="900">
                  <c:v>71</c:v>
                </c:pt>
                <c:pt idx="901">
                  <c:v>72</c:v>
                </c:pt>
                <c:pt idx="902">
                  <c:v>73</c:v>
                </c:pt>
                <c:pt idx="903">
                  <c:v>75</c:v>
                </c:pt>
                <c:pt idx="904">
                  <c:v>78</c:v>
                </c:pt>
                <c:pt idx="905">
                  <c:v>80</c:v>
                </c:pt>
                <c:pt idx="906">
                  <c:v>85</c:v>
                </c:pt>
                <c:pt idx="907">
                  <c:v>88</c:v>
                </c:pt>
                <c:pt idx="908">
                  <c:v>90</c:v>
                </c:pt>
                <c:pt idx="909">
                  <c:v>93.27</c:v>
                </c:pt>
                <c:pt idx="910">
                  <c:v>99</c:v>
                </c:pt>
                <c:pt idx="911">
                  <c:v>100</c:v>
                </c:pt>
                <c:pt idx="912">
                  <c:v>105</c:v>
                </c:pt>
                <c:pt idx="913">
                  <c:v>110</c:v>
                </c:pt>
                <c:pt idx="915">
                  <c:v>1</c:v>
                </c:pt>
                <c:pt idx="916">
                  <c:v>5.39</c:v>
                </c:pt>
                <c:pt idx="917">
                  <c:v>7</c:v>
                </c:pt>
                <c:pt idx="918">
                  <c:v>10</c:v>
                </c:pt>
                <c:pt idx="919">
                  <c:v>15</c:v>
                </c:pt>
                <c:pt idx="920">
                  <c:v>15</c:v>
                </c:pt>
                <c:pt idx="921">
                  <c:v>16</c:v>
                </c:pt>
                <c:pt idx="922">
                  <c:v>16.5</c:v>
                </c:pt>
                <c:pt idx="923">
                  <c:v>17.5</c:v>
                </c:pt>
                <c:pt idx="924">
                  <c:v>18</c:v>
                </c:pt>
                <c:pt idx="925">
                  <c:v>20</c:v>
                </c:pt>
                <c:pt idx="926">
                  <c:v>23</c:v>
                </c:pt>
                <c:pt idx="927">
                  <c:v>24</c:v>
                </c:pt>
                <c:pt idx="928">
                  <c:v>30</c:v>
                </c:pt>
                <c:pt idx="929">
                  <c:v>30.01</c:v>
                </c:pt>
                <c:pt idx="930">
                  <c:v>33</c:v>
                </c:pt>
                <c:pt idx="931">
                  <c:v>35</c:v>
                </c:pt>
                <c:pt idx="932">
                  <c:v>35</c:v>
                </c:pt>
                <c:pt idx="933">
                  <c:v>36</c:v>
                </c:pt>
                <c:pt idx="934">
                  <c:v>40</c:v>
                </c:pt>
                <c:pt idx="935">
                  <c:v>45</c:v>
                </c:pt>
                <c:pt idx="936">
                  <c:v>45</c:v>
                </c:pt>
                <c:pt idx="938">
                  <c:v>10.53</c:v>
                </c:pt>
                <c:pt idx="939">
                  <c:v>12</c:v>
                </c:pt>
                <c:pt idx="940">
                  <c:v>14</c:v>
                </c:pt>
                <c:pt idx="941">
                  <c:v>14</c:v>
                </c:pt>
                <c:pt idx="943">
                  <c:v>50.99</c:v>
                </c:pt>
                <c:pt idx="944">
                  <c:v>52.99</c:v>
                </c:pt>
                <c:pt idx="945">
                  <c:v>54.99</c:v>
                </c:pt>
                <c:pt idx="946">
                  <c:v>55</c:v>
                </c:pt>
                <c:pt idx="947">
                  <c:v>56</c:v>
                </c:pt>
                <c:pt idx="948">
                  <c:v>58</c:v>
                </c:pt>
                <c:pt idx="949">
                  <c:v>60</c:v>
                </c:pt>
                <c:pt idx="950">
                  <c:v>60</c:v>
                </c:pt>
                <c:pt idx="951">
                  <c:v>61</c:v>
                </c:pt>
                <c:pt idx="952">
                  <c:v>63</c:v>
                </c:pt>
                <c:pt idx="953">
                  <c:v>65</c:v>
                </c:pt>
                <c:pt idx="954">
                  <c:v>65</c:v>
                </c:pt>
                <c:pt idx="955">
                  <c:v>66</c:v>
                </c:pt>
                <c:pt idx="956">
                  <c:v>68</c:v>
                </c:pt>
                <c:pt idx="957">
                  <c:v>70</c:v>
                </c:pt>
                <c:pt idx="958">
                  <c:v>70</c:v>
                </c:pt>
                <c:pt idx="959">
                  <c:v>72</c:v>
                </c:pt>
                <c:pt idx="960">
                  <c:v>74</c:v>
                </c:pt>
                <c:pt idx="961">
                  <c:v>75</c:v>
                </c:pt>
                <c:pt idx="962">
                  <c:v>76</c:v>
                </c:pt>
                <c:pt idx="964">
                  <c:v>1.04</c:v>
                </c:pt>
                <c:pt idx="965">
                  <c:v>5</c:v>
                </c:pt>
                <c:pt idx="966">
                  <c:v>8</c:v>
                </c:pt>
                <c:pt idx="967">
                  <c:v>9</c:v>
                </c:pt>
                <c:pt idx="968">
                  <c:v>10</c:v>
                </c:pt>
                <c:pt idx="969">
                  <c:v>11</c:v>
                </c:pt>
                <c:pt idx="970">
                  <c:v>12</c:v>
                </c:pt>
                <c:pt idx="971">
                  <c:v>13</c:v>
                </c:pt>
                <c:pt idx="972">
                  <c:v>14</c:v>
                </c:pt>
                <c:pt idx="973">
                  <c:v>15</c:v>
                </c:pt>
                <c:pt idx="974">
                  <c:v>15</c:v>
                </c:pt>
                <c:pt idx="975">
                  <c:v>16</c:v>
                </c:pt>
                <c:pt idx="976">
                  <c:v>17</c:v>
                </c:pt>
                <c:pt idx="977">
                  <c:v>20</c:v>
                </c:pt>
                <c:pt idx="978">
                  <c:v>23</c:v>
                </c:pt>
                <c:pt idx="979">
                  <c:v>25</c:v>
                </c:pt>
                <c:pt idx="980">
                  <c:v>30</c:v>
                </c:pt>
                <c:pt idx="981">
                  <c:v>30</c:v>
                </c:pt>
                <c:pt idx="982">
                  <c:v>32</c:v>
                </c:pt>
                <c:pt idx="983">
                  <c:v>34</c:v>
                </c:pt>
                <c:pt idx="984">
                  <c:v>35</c:v>
                </c:pt>
                <c:pt idx="985">
                  <c:v>36</c:v>
                </c:pt>
                <c:pt idx="986">
                  <c:v>45</c:v>
                </c:pt>
                <c:pt idx="987">
                  <c:v>45</c:v>
                </c:pt>
                <c:pt idx="988">
                  <c:v>50</c:v>
                </c:pt>
                <c:pt idx="989">
                  <c:v>70</c:v>
                </c:pt>
                <c:pt idx="990">
                  <c:v>70</c:v>
                </c:pt>
                <c:pt idx="992">
                  <c:v>9</c:v>
                </c:pt>
                <c:pt idx="993">
                  <c:v>25.88</c:v>
                </c:pt>
                <c:pt idx="994">
                  <c:v>29</c:v>
                </c:pt>
                <c:pt idx="995">
                  <c:v>30</c:v>
                </c:pt>
                <c:pt idx="996">
                  <c:v>31</c:v>
                </c:pt>
                <c:pt idx="997">
                  <c:v>32</c:v>
                </c:pt>
                <c:pt idx="998">
                  <c:v>33</c:v>
                </c:pt>
                <c:pt idx="999">
                  <c:v>35</c:v>
                </c:pt>
                <c:pt idx="1000">
                  <c:v>35</c:v>
                </c:pt>
                <c:pt idx="1001">
                  <c:v>38</c:v>
                </c:pt>
                <c:pt idx="1002">
                  <c:v>40</c:v>
                </c:pt>
                <c:pt idx="1003">
                  <c:v>40</c:v>
                </c:pt>
                <c:pt idx="1004">
                  <c:v>42</c:v>
                </c:pt>
                <c:pt idx="1005">
                  <c:v>45</c:v>
                </c:pt>
                <c:pt idx="1006">
                  <c:v>47</c:v>
                </c:pt>
                <c:pt idx="1007">
                  <c:v>49</c:v>
                </c:pt>
                <c:pt idx="1008">
                  <c:v>51</c:v>
                </c:pt>
                <c:pt idx="1009">
                  <c:v>53</c:v>
                </c:pt>
                <c:pt idx="1010">
                  <c:v>55</c:v>
                </c:pt>
                <c:pt idx="1011">
                  <c:v>57</c:v>
                </c:pt>
                <c:pt idx="1012">
                  <c:v>58.75</c:v>
                </c:pt>
                <c:pt idx="1013">
                  <c:v>59</c:v>
                </c:pt>
                <c:pt idx="1014">
                  <c:v>61</c:v>
                </c:pt>
                <c:pt idx="1015">
                  <c:v>62</c:v>
                </c:pt>
                <c:pt idx="1016">
                  <c:v>63</c:v>
                </c:pt>
                <c:pt idx="1017">
                  <c:v>64</c:v>
                </c:pt>
                <c:pt idx="1019">
                  <c:v>1</c:v>
                </c:pt>
                <c:pt idx="1020">
                  <c:v>1.04</c:v>
                </c:pt>
                <c:pt idx="1021">
                  <c:v>1.29</c:v>
                </c:pt>
                <c:pt idx="1022">
                  <c:v>4</c:v>
                </c:pt>
                <c:pt idx="1023">
                  <c:v>10</c:v>
                </c:pt>
                <c:pt idx="1024">
                  <c:v>15</c:v>
                </c:pt>
                <c:pt idx="1025">
                  <c:v>20</c:v>
                </c:pt>
                <c:pt idx="1026">
                  <c:v>26</c:v>
                </c:pt>
                <c:pt idx="1027">
                  <c:v>27</c:v>
                </c:pt>
                <c:pt idx="1028">
                  <c:v>40</c:v>
                </c:pt>
                <c:pt idx="1029">
                  <c:v>42.01</c:v>
                </c:pt>
                <c:pt idx="1030">
                  <c:v>50</c:v>
                </c:pt>
                <c:pt idx="1031">
                  <c:v>52</c:v>
                </c:pt>
                <c:pt idx="1032">
                  <c:v>55</c:v>
                </c:pt>
                <c:pt idx="1033">
                  <c:v>58.58</c:v>
                </c:pt>
                <c:pt idx="1035">
                  <c:v>50</c:v>
                </c:pt>
                <c:pt idx="1036">
                  <c:v>51</c:v>
                </c:pt>
                <c:pt idx="1037">
                  <c:v>53</c:v>
                </c:pt>
                <c:pt idx="1038">
                  <c:v>55</c:v>
                </c:pt>
                <c:pt idx="1039">
                  <c:v>57</c:v>
                </c:pt>
                <c:pt idx="1040">
                  <c:v>67.319999999999993</c:v>
                </c:pt>
                <c:pt idx="1041">
                  <c:v>69.5</c:v>
                </c:pt>
                <c:pt idx="1042">
                  <c:v>71.599999999999994</c:v>
                </c:pt>
                <c:pt idx="1043">
                  <c:v>75</c:v>
                </c:pt>
                <c:pt idx="1044">
                  <c:v>77</c:v>
                </c:pt>
                <c:pt idx="1045">
                  <c:v>80</c:v>
                </c:pt>
                <c:pt idx="1046">
                  <c:v>80.78</c:v>
                </c:pt>
                <c:pt idx="1047">
                  <c:v>82.79</c:v>
                </c:pt>
                <c:pt idx="1048">
                  <c:v>83</c:v>
                </c:pt>
                <c:pt idx="1049">
                  <c:v>84.01</c:v>
                </c:pt>
                <c:pt idx="1050">
                  <c:v>85</c:v>
                </c:pt>
                <c:pt idx="1051">
                  <c:v>87</c:v>
                </c:pt>
                <c:pt idx="1052">
                  <c:v>89</c:v>
                </c:pt>
                <c:pt idx="1054">
                  <c:v>0.99</c:v>
                </c:pt>
                <c:pt idx="1055">
                  <c:v>2</c:v>
                </c:pt>
                <c:pt idx="1056">
                  <c:v>6</c:v>
                </c:pt>
                <c:pt idx="1057">
                  <c:v>7.77</c:v>
                </c:pt>
                <c:pt idx="1058">
                  <c:v>9</c:v>
                </c:pt>
                <c:pt idx="1059">
                  <c:v>10</c:v>
                </c:pt>
                <c:pt idx="1060">
                  <c:v>10</c:v>
                </c:pt>
                <c:pt idx="1061">
                  <c:v>10.5</c:v>
                </c:pt>
                <c:pt idx="1062">
                  <c:v>11</c:v>
                </c:pt>
                <c:pt idx="1063">
                  <c:v>12</c:v>
                </c:pt>
                <c:pt idx="1064">
                  <c:v>13.13</c:v>
                </c:pt>
                <c:pt idx="1065">
                  <c:v>14</c:v>
                </c:pt>
                <c:pt idx="1066">
                  <c:v>16</c:v>
                </c:pt>
                <c:pt idx="1067">
                  <c:v>20</c:v>
                </c:pt>
                <c:pt idx="1068">
                  <c:v>21</c:v>
                </c:pt>
                <c:pt idx="1069">
                  <c:v>22</c:v>
                </c:pt>
                <c:pt idx="1070">
                  <c:v>23</c:v>
                </c:pt>
                <c:pt idx="1071">
                  <c:v>25</c:v>
                </c:pt>
                <c:pt idx="1072">
                  <c:v>27</c:v>
                </c:pt>
                <c:pt idx="1073">
                  <c:v>29</c:v>
                </c:pt>
                <c:pt idx="1074">
                  <c:v>31</c:v>
                </c:pt>
                <c:pt idx="1075">
                  <c:v>33</c:v>
                </c:pt>
                <c:pt idx="1076">
                  <c:v>35</c:v>
                </c:pt>
                <c:pt idx="1077">
                  <c:v>37</c:v>
                </c:pt>
                <c:pt idx="1078">
                  <c:v>39</c:v>
                </c:pt>
                <c:pt idx="1079">
                  <c:v>40</c:v>
                </c:pt>
                <c:pt idx="1080">
                  <c:v>41</c:v>
                </c:pt>
                <c:pt idx="1081">
                  <c:v>43</c:v>
                </c:pt>
                <c:pt idx="1082">
                  <c:v>45</c:v>
                </c:pt>
                <c:pt idx="1083">
                  <c:v>45</c:v>
                </c:pt>
                <c:pt idx="1084">
                  <c:v>46</c:v>
                </c:pt>
              </c:numCache>
            </c:numRef>
          </c:xVal>
          <c:yVal>
            <c:numRef>
              <c:f>Sheet1!$B$2:$B$1247</c:f>
              <c:numCache>
                <c:formatCode>General</c:formatCode>
                <c:ptCount val="1246"/>
                <c:pt idx="0">
                  <c:v>20.49</c:v>
                </c:pt>
                <c:pt idx="1">
                  <c:v>21.49</c:v>
                </c:pt>
                <c:pt idx="2">
                  <c:v>22.49</c:v>
                </c:pt>
                <c:pt idx="3">
                  <c:v>23.5</c:v>
                </c:pt>
                <c:pt idx="4">
                  <c:v>24.5</c:v>
                </c:pt>
                <c:pt idx="5">
                  <c:v>26</c:v>
                </c:pt>
                <c:pt idx="6">
                  <c:v>28</c:v>
                </c:pt>
                <c:pt idx="7">
                  <c:v>30</c:v>
                </c:pt>
                <c:pt idx="8">
                  <c:v>30</c:v>
                </c:pt>
                <c:pt idx="9">
                  <c:v>40</c:v>
                </c:pt>
                <c:pt idx="10">
                  <c:v>42</c:v>
                </c:pt>
                <c:pt idx="11">
                  <c:v>44</c:v>
                </c:pt>
                <c:pt idx="12">
                  <c:v>46</c:v>
                </c:pt>
                <c:pt idx="13">
                  <c:v>50</c:v>
                </c:pt>
                <c:pt idx="14">
                  <c:v>55</c:v>
                </c:pt>
                <c:pt idx="15">
                  <c:v>59</c:v>
                </c:pt>
                <c:pt idx="16">
                  <c:v>60</c:v>
                </c:pt>
                <c:pt idx="17">
                  <c:v>71.88</c:v>
                </c:pt>
                <c:pt idx="18">
                  <c:v>75</c:v>
                </c:pt>
                <c:pt idx="19">
                  <c:v>80</c:v>
                </c:pt>
                <c:pt idx="20">
                  <c:v>80</c:v>
                </c:pt>
                <c:pt idx="21">
                  <c:v>81</c:v>
                </c:pt>
                <c:pt idx="22">
                  <c:v>82</c:v>
                </c:pt>
                <c:pt idx="25">
                  <c:v>10</c:v>
                </c:pt>
                <c:pt idx="26">
                  <c:v>20</c:v>
                </c:pt>
                <c:pt idx="27">
                  <c:v>25</c:v>
                </c:pt>
                <c:pt idx="28">
                  <c:v>27</c:v>
                </c:pt>
                <c:pt idx="29">
                  <c:v>30</c:v>
                </c:pt>
                <c:pt idx="30">
                  <c:v>40</c:v>
                </c:pt>
                <c:pt idx="31">
                  <c:v>50</c:v>
                </c:pt>
                <c:pt idx="32">
                  <c:v>60</c:v>
                </c:pt>
                <c:pt idx="33">
                  <c:v>61.08</c:v>
                </c:pt>
                <c:pt idx="34">
                  <c:v>65</c:v>
                </c:pt>
                <c:pt idx="35">
                  <c:v>68</c:v>
                </c:pt>
                <c:pt idx="36">
                  <c:v>70</c:v>
                </c:pt>
                <c:pt idx="37">
                  <c:v>70</c:v>
                </c:pt>
                <c:pt idx="38">
                  <c:v>75</c:v>
                </c:pt>
                <c:pt idx="39">
                  <c:v>80</c:v>
                </c:pt>
                <c:pt idx="40">
                  <c:v>80</c:v>
                </c:pt>
                <c:pt idx="41">
                  <c:v>82</c:v>
                </c:pt>
                <c:pt idx="42">
                  <c:v>85</c:v>
                </c:pt>
                <c:pt idx="43">
                  <c:v>90</c:v>
                </c:pt>
                <c:pt idx="44">
                  <c:v>90</c:v>
                </c:pt>
                <c:pt idx="45">
                  <c:v>93</c:v>
                </c:pt>
                <c:pt idx="46">
                  <c:v>97</c:v>
                </c:pt>
                <c:pt idx="47">
                  <c:v>100</c:v>
                </c:pt>
                <c:pt idx="48">
                  <c:v>102</c:v>
                </c:pt>
                <c:pt idx="49">
                  <c:v>105</c:v>
                </c:pt>
                <c:pt idx="50">
                  <c:v>107</c:v>
                </c:pt>
                <c:pt idx="52">
                  <c:v>35</c:v>
                </c:pt>
                <c:pt idx="53">
                  <c:v>37</c:v>
                </c:pt>
                <c:pt idx="54">
                  <c:v>39</c:v>
                </c:pt>
                <c:pt idx="55">
                  <c:v>40</c:v>
                </c:pt>
                <c:pt idx="56">
                  <c:v>42</c:v>
                </c:pt>
                <c:pt idx="57">
                  <c:v>42</c:v>
                </c:pt>
                <c:pt idx="58">
                  <c:v>43</c:v>
                </c:pt>
                <c:pt idx="59">
                  <c:v>50</c:v>
                </c:pt>
                <c:pt idx="60">
                  <c:v>50.45</c:v>
                </c:pt>
                <c:pt idx="61">
                  <c:v>55</c:v>
                </c:pt>
                <c:pt idx="62">
                  <c:v>57</c:v>
                </c:pt>
                <c:pt idx="63">
                  <c:v>60</c:v>
                </c:pt>
                <c:pt idx="64">
                  <c:v>60</c:v>
                </c:pt>
                <c:pt idx="65">
                  <c:v>61</c:v>
                </c:pt>
                <c:pt idx="66">
                  <c:v>63</c:v>
                </c:pt>
                <c:pt idx="67">
                  <c:v>64</c:v>
                </c:pt>
                <c:pt idx="68">
                  <c:v>65</c:v>
                </c:pt>
                <c:pt idx="69">
                  <c:v>67.819999999999993</c:v>
                </c:pt>
                <c:pt idx="70">
                  <c:v>72.430000000000007</c:v>
                </c:pt>
                <c:pt idx="71">
                  <c:v>74.900000000000006</c:v>
                </c:pt>
                <c:pt idx="72">
                  <c:v>75</c:v>
                </c:pt>
                <c:pt idx="74">
                  <c:v>35</c:v>
                </c:pt>
                <c:pt idx="75">
                  <c:v>56.78</c:v>
                </c:pt>
                <c:pt idx="76">
                  <c:v>65</c:v>
                </c:pt>
                <c:pt idx="77">
                  <c:v>65</c:v>
                </c:pt>
                <c:pt idx="78">
                  <c:v>70</c:v>
                </c:pt>
                <c:pt idx="79">
                  <c:v>73</c:v>
                </c:pt>
                <c:pt idx="80">
                  <c:v>75</c:v>
                </c:pt>
                <c:pt idx="81">
                  <c:v>75</c:v>
                </c:pt>
                <c:pt idx="82">
                  <c:v>76</c:v>
                </c:pt>
                <c:pt idx="83">
                  <c:v>78</c:v>
                </c:pt>
                <c:pt idx="84">
                  <c:v>80</c:v>
                </c:pt>
                <c:pt idx="85">
                  <c:v>80</c:v>
                </c:pt>
                <c:pt idx="86">
                  <c:v>81</c:v>
                </c:pt>
                <c:pt idx="87">
                  <c:v>83</c:v>
                </c:pt>
                <c:pt idx="88">
                  <c:v>83</c:v>
                </c:pt>
                <c:pt idx="89">
                  <c:v>84</c:v>
                </c:pt>
                <c:pt idx="90">
                  <c:v>85</c:v>
                </c:pt>
                <c:pt idx="91">
                  <c:v>86</c:v>
                </c:pt>
                <c:pt idx="93">
                  <c:v>64.180000000000007</c:v>
                </c:pt>
                <c:pt idx="94">
                  <c:v>66.180000000000007</c:v>
                </c:pt>
                <c:pt idx="95">
                  <c:v>68.180000000000007</c:v>
                </c:pt>
                <c:pt idx="96">
                  <c:v>71</c:v>
                </c:pt>
                <c:pt idx="97">
                  <c:v>73</c:v>
                </c:pt>
                <c:pt idx="98">
                  <c:v>75</c:v>
                </c:pt>
                <c:pt idx="99">
                  <c:v>75.510000000000005</c:v>
                </c:pt>
                <c:pt idx="100">
                  <c:v>79</c:v>
                </c:pt>
                <c:pt idx="101">
                  <c:v>85</c:v>
                </c:pt>
                <c:pt idx="102">
                  <c:v>85</c:v>
                </c:pt>
                <c:pt idx="103">
                  <c:v>88</c:v>
                </c:pt>
                <c:pt idx="104">
                  <c:v>91</c:v>
                </c:pt>
                <c:pt idx="105">
                  <c:v>95</c:v>
                </c:pt>
                <c:pt idx="106">
                  <c:v>95</c:v>
                </c:pt>
                <c:pt idx="107">
                  <c:v>99</c:v>
                </c:pt>
                <c:pt idx="108">
                  <c:v>103</c:v>
                </c:pt>
                <c:pt idx="109">
                  <c:v>105</c:v>
                </c:pt>
                <c:pt idx="110">
                  <c:v>110</c:v>
                </c:pt>
                <c:pt idx="111">
                  <c:v>110</c:v>
                </c:pt>
                <c:pt idx="112">
                  <c:v>113</c:v>
                </c:pt>
                <c:pt idx="113">
                  <c:v>125</c:v>
                </c:pt>
                <c:pt idx="114">
                  <c:v>129</c:v>
                </c:pt>
                <c:pt idx="115">
                  <c:v>131</c:v>
                </c:pt>
                <c:pt idx="116">
                  <c:v>134</c:v>
                </c:pt>
                <c:pt idx="117">
                  <c:v>136</c:v>
                </c:pt>
                <c:pt idx="119">
                  <c:v>55.55</c:v>
                </c:pt>
                <c:pt idx="120">
                  <c:v>68</c:v>
                </c:pt>
                <c:pt idx="121">
                  <c:v>74</c:v>
                </c:pt>
                <c:pt idx="122">
                  <c:v>77</c:v>
                </c:pt>
                <c:pt idx="123">
                  <c:v>80</c:v>
                </c:pt>
                <c:pt idx="124">
                  <c:v>93.88</c:v>
                </c:pt>
                <c:pt idx="125">
                  <c:v>100</c:v>
                </c:pt>
                <c:pt idx="126">
                  <c:v>101</c:v>
                </c:pt>
                <c:pt idx="127">
                  <c:v>127.59</c:v>
                </c:pt>
                <c:pt idx="128">
                  <c:v>135</c:v>
                </c:pt>
                <c:pt idx="129">
                  <c:v>136.01</c:v>
                </c:pt>
                <c:pt idx="130">
                  <c:v>140</c:v>
                </c:pt>
                <c:pt idx="131">
                  <c:v>145</c:v>
                </c:pt>
                <c:pt idx="132">
                  <c:v>147.5</c:v>
                </c:pt>
                <c:pt idx="134">
                  <c:v>0.89</c:v>
                </c:pt>
                <c:pt idx="135">
                  <c:v>3</c:v>
                </c:pt>
                <c:pt idx="136">
                  <c:v>9.99</c:v>
                </c:pt>
                <c:pt idx="137">
                  <c:v>18.899999999999999</c:v>
                </c:pt>
                <c:pt idx="138">
                  <c:v>21</c:v>
                </c:pt>
                <c:pt idx="139">
                  <c:v>22</c:v>
                </c:pt>
                <c:pt idx="140">
                  <c:v>24</c:v>
                </c:pt>
                <c:pt idx="141">
                  <c:v>25</c:v>
                </c:pt>
                <c:pt idx="142">
                  <c:v>30</c:v>
                </c:pt>
                <c:pt idx="143">
                  <c:v>32</c:v>
                </c:pt>
                <c:pt idx="144">
                  <c:v>35</c:v>
                </c:pt>
                <c:pt idx="145">
                  <c:v>36</c:v>
                </c:pt>
                <c:pt idx="147">
                  <c:v>1.29</c:v>
                </c:pt>
                <c:pt idx="148">
                  <c:v>5</c:v>
                </c:pt>
                <c:pt idx="149">
                  <c:v>5.51</c:v>
                </c:pt>
                <c:pt idx="150">
                  <c:v>6</c:v>
                </c:pt>
                <c:pt idx="151">
                  <c:v>7</c:v>
                </c:pt>
                <c:pt idx="152">
                  <c:v>8</c:v>
                </c:pt>
                <c:pt idx="153">
                  <c:v>9.5</c:v>
                </c:pt>
                <c:pt idx="154">
                  <c:v>10</c:v>
                </c:pt>
                <c:pt idx="155">
                  <c:v>11</c:v>
                </c:pt>
                <c:pt idx="156">
                  <c:v>11</c:v>
                </c:pt>
                <c:pt idx="157">
                  <c:v>11.99</c:v>
                </c:pt>
                <c:pt idx="158">
                  <c:v>13</c:v>
                </c:pt>
                <c:pt idx="159">
                  <c:v>13</c:v>
                </c:pt>
                <c:pt idx="161">
                  <c:v>10</c:v>
                </c:pt>
                <c:pt idx="162">
                  <c:v>22</c:v>
                </c:pt>
                <c:pt idx="163">
                  <c:v>25</c:v>
                </c:pt>
                <c:pt idx="164">
                  <c:v>26</c:v>
                </c:pt>
                <c:pt idx="165">
                  <c:v>27</c:v>
                </c:pt>
                <c:pt idx="166">
                  <c:v>30</c:v>
                </c:pt>
                <c:pt idx="167">
                  <c:v>32</c:v>
                </c:pt>
                <c:pt idx="168">
                  <c:v>36</c:v>
                </c:pt>
                <c:pt idx="169">
                  <c:v>37</c:v>
                </c:pt>
                <c:pt idx="171">
                  <c:v>11</c:v>
                </c:pt>
                <c:pt idx="172">
                  <c:v>15</c:v>
                </c:pt>
                <c:pt idx="173">
                  <c:v>20</c:v>
                </c:pt>
                <c:pt idx="174">
                  <c:v>22.5</c:v>
                </c:pt>
                <c:pt idx="175">
                  <c:v>24.85</c:v>
                </c:pt>
                <c:pt idx="176">
                  <c:v>26.85</c:v>
                </c:pt>
                <c:pt idx="177">
                  <c:v>27</c:v>
                </c:pt>
                <c:pt idx="178">
                  <c:v>28</c:v>
                </c:pt>
                <c:pt idx="180">
                  <c:v>1.5</c:v>
                </c:pt>
                <c:pt idx="181">
                  <c:v>3</c:v>
                </c:pt>
                <c:pt idx="182">
                  <c:v>5</c:v>
                </c:pt>
                <c:pt idx="183">
                  <c:v>5</c:v>
                </c:pt>
                <c:pt idx="184">
                  <c:v>8</c:v>
                </c:pt>
                <c:pt idx="185">
                  <c:v>10</c:v>
                </c:pt>
                <c:pt idx="186">
                  <c:v>15</c:v>
                </c:pt>
                <c:pt idx="187">
                  <c:v>15</c:v>
                </c:pt>
                <c:pt idx="188">
                  <c:v>17</c:v>
                </c:pt>
                <c:pt idx="189">
                  <c:v>17</c:v>
                </c:pt>
                <c:pt idx="190">
                  <c:v>20</c:v>
                </c:pt>
                <c:pt idx="191">
                  <c:v>22</c:v>
                </c:pt>
                <c:pt idx="192">
                  <c:v>25</c:v>
                </c:pt>
                <c:pt idx="193">
                  <c:v>27</c:v>
                </c:pt>
                <c:pt idx="194">
                  <c:v>27.77</c:v>
                </c:pt>
                <c:pt idx="195">
                  <c:v>30</c:v>
                </c:pt>
                <c:pt idx="196">
                  <c:v>30</c:v>
                </c:pt>
                <c:pt idx="197">
                  <c:v>34</c:v>
                </c:pt>
                <c:pt idx="198">
                  <c:v>35</c:v>
                </c:pt>
                <c:pt idx="200">
                  <c:v>10</c:v>
                </c:pt>
                <c:pt idx="201">
                  <c:v>15</c:v>
                </c:pt>
                <c:pt idx="202">
                  <c:v>20</c:v>
                </c:pt>
                <c:pt idx="203">
                  <c:v>20</c:v>
                </c:pt>
                <c:pt idx="204">
                  <c:v>21</c:v>
                </c:pt>
                <c:pt idx="205">
                  <c:v>22</c:v>
                </c:pt>
                <c:pt idx="206">
                  <c:v>23</c:v>
                </c:pt>
                <c:pt idx="207">
                  <c:v>24</c:v>
                </c:pt>
                <c:pt idx="208">
                  <c:v>26.01</c:v>
                </c:pt>
                <c:pt idx="209">
                  <c:v>27</c:v>
                </c:pt>
                <c:pt idx="210">
                  <c:v>45</c:v>
                </c:pt>
                <c:pt idx="211">
                  <c:v>47</c:v>
                </c:pt>
                <c:pt idx="212">
                  <c:v>55</c:v>
                </c:pt>
                <c:pt idx="213">
                  <c:v>65</c:v>
                </c:pt>
                <c:pt idx="214">
                  <c:v>65</c:v>
                </c:pt>
                <c:pt idx="215">
                  <c:v>70</c:v>
                </c:pt>
                <c:pt idx="216">
                  <c:v>72</c:v>
                </c:pt>
                <c:pt idx="217">
                  <c:v>73</c:v>
                </c:pt>
                <c:pt idx="219">
                  <c:v>1.25</c:v>
                </c:pt>
                <c:pt idx="220">
                  <c:v>2</c:v>
                </c:pt>
                <c:pt idx="221">
                  <c:v>10</c:v>
                </c:pt>
                <c:pt idx="222">
                  <c:v>11</c:v>
                </c:pt>
                <c:pt idx="223">
                  <c:v>12</c:v>
                </c:pt>
                <c:pt idx="224">
                  <c:v>15</c:v>
                </c:pt>
                <c:pt idx="225">
                  <c:v>16</c:v>
                </c:pt>
                <c:pt idx="226">
                  <c:v>17</c:v>
                </c:pt>
                <c:pt idx="227">
                  <c:v>18</c:v>
                </c:pt>
                <c:pt idx="228">
                  <c:v>18</c:v>
                </c:pt>
                <c:pt idx="229">
                  <c:v>18.5</c:v>
                </c:pt>
                <c:pt idx="230">
                  <c:v>25</c:v>
                </c:pt>
                <c:pt idx="231">
                  <c:v>28</c:v>
                </c:pt>
                <c:pt idx="232">
                  <c:v>35</c:v>
                </c:pt>
                <c:pt idx="233">
                  <c:v>40</c:v>
                </c:pt>
                <c:pt idx="234">
                  <c:v>42</c:v>
                </c:pt>
                <c:pt idx="235">
                  <c:v>44</c:v>
                </c:pt>
                <c:pt idx="236">
                  <c:v>45</c:v>
                </c:pt>
                <c:pt idx="237">
                  <c:v>46</c:v>
                </c:pt>
                <c:pt idx="238">
                  <c:v>48</c:v>
                </c:pt>
                <c:pt idx="239">
                  <c:v>50</c:v>
                </c:pt>
                <c:pt idx="240">
                  <c:v>52</c:v>
                </c:pt>
                <c:pt idx="241">
                  <c:v>54</c:v>
                </c:pt>
                <c:pt idx="242">
                  <c:v>55</c:v>
                </c:pt>
                <c:pt idx="243">
                  <c:v>56</c:v>
                </c:pt>
                <c:pt idx="245">
                  <c:v>31</c:v>
                </c:pt>
                <c:pt idx="246">
                  <c:v>35</c:v>
                </c:pt>
                <c:pt idx="247">
                  <c:v>38</c:v>
                </c:pt>
                <c:pt idx="248">
                  <c:v>42</c:v>
                </c:pt>
                <c:pt idx="249">
                  <c:v>45.03</c:v>
                </c:pt>
                <c:pt idx="250">
                  <c:v>45.5</c:v>
                </c:pt>
                <c:pt idx="251">
                  <c:v>47</c:v>
                </c:pt>
                <c:pt idx="252">
                  <c:v>49</c:v>
                </c:pt>
                <c:pt idx="253">
                  <c:v>50</c:v>
                </c:pt>
                <c:pt idx="254">
                  <c:v>52</c:v>
                </c:pt>
                <c:pt idx="255">
                  <c:v>55</c:v>
                </c:pt>
                <c:pt idx="256">
                  <c:v>60</c:v>
                </c:pt>
                <c:pt idx="257">
                  <c:v>70</c:v>
                </c:pt>
                <c:pt idx="258">
                  <c:v>75</c:v>
                </c:pt>
                <c:pt idx="259">
                  <c:v>76.989999999999995</c:v>
                </c:pt>
                <c:pt idx="260">
                  <c:v>77</c:v>
                </c:pt>
                <c:pt idx="261">
                  <c:v>78</c:v>
                </c:pt>
                <c:pt idx="263">
                  <c:v>10</c:v>
                </c:pt>
                <c:pt idx="264">
                  <c:v>11</c:v>
                </c:pt>
                <c:pt idx="265">
                  <c:v>11</c:v>
                </c:pt>
                <c:pt idx="266">
                  <c:v>11.5</c:v>
                </c:pt>
                <c:pt idx="267">
                  <c:v>12</c:v>
                </c:pt>
                <c:pt idx="269">
                  <c:v>21</c:v>
                </c:pt>
                <c:pt idx="270">
                  <c:v>22</c:v>
                </c:pt>
                <c:pt idx="271">
                  <c:v>22</c:v>
                </c:pt>
                <c:pt idx="272">
                  <c:v>23</c:v>
                </c:pt>
                <c:pt idx="273">
                  <c:v>24</c:v>
                </c:pt>
                <c:pt idx="274">
                  <c:v>25</c:v>
                </c:pt>
                <c:pt idx="275">
                  <c:v>25</c:v>
                </c:pt>
                <c:pt idx="276">
                  <c:v>26</c:v>
                </c:pt>
                <c:pt idx="277">
                  <c:v>28</c:v>
                </c:pt>
                <c:pt idx="278">
                  <c:v>30</c:v>
                </c:pt>
                <c:pt idx="279">
                  <c:v>32</c:v>
                </c:pt>
                <c:pt idx="280">
                  <c:v>34</c:v>
                </c:pt>
                <c:pt idx="281">
                  <c:v>36</c:v>
                </c:pt>
                <c:pt idx="282">
                  <c:v>40</c:v>
                </c:pt>
                <c:pt idx="283">
                  <c:v>45</c:v>
                </c:pt>
                <c:pt idx="284">
                  <c:v>55</c:v>
                </c:pt>
                <c:pt idx="285">
                  <c:v>56.66</c:v>
                </c:pt>
                <c:pt idx="286">
                  <c:v>60</c:v>
                </c:pt>
                <c:pt idx="287">
                  <c:v>65</c:v>
                </c:pt>
                <c:pt idx="288">
                  <c:v>65</c:v>
                </c:pt>
                <c:pt idx="289">
                  <c:v>67</c:v>
                </c:pt>
                <c:pt idx="290">
                  <c:v>69</c:v>
                </c:pt>
                <c:pt idx="291">
                  <c:v>70</c:v>
                </c:pt>
                <c:pt idx="292">
                  <c:v>71</c:v>
                </c:pt>
                <c:pt idx="293">
                  <c:v>81.22</c:v>
                </c:pt>
                <c:pt idx="294">
                  <c:v>82.22</c:v>
                </c:pt>
                <c:pt idx="296">
                  <c:v>1.5</c:v>
                </c:pt>
                <c:pt idx="297">
                  <c:v>2</c:v>
                </c:pt>
                <c:pt idx="298">
                  <c:v>4</c:v>
                </c:pt>
                <c:pt idx="299">
                  <c:v>5</c:v>
                </c:pt>
                <c:pt idx="300">
                  <c:v>10</c:v>
                </c:pt>
                <c:pt idx="301">
                  <c:v>20</c:v>
                </c:pt>
                <c:pt idx="302">
                  <c:v>22</c:v>
                </c:pt>
                <c:pt idx="303">
                  <c:v>25</c:v>
                </c:pt>
                <c:pt idx="304">
                  <c:v>29.51</c:v>
                </c:pt>
                <c:pt idx="305">
                  <c:v>31</c:v>
                </c:pt>
                <c:pt idx="306">
                  <c:v>32</c:v>
                </c:pt>
                <c:pt idx="307">
                  <c:v>36.5</c:v>
                </c:pt>
                <c:pt idx="308">
                  <c:v>37.5</c:v>
                </c:pt>
                <c:pt idx="310">
                  <c:v>50.99</c:v>
                </c:pt>
                <c:pt idx="311">
                  <c:v>75.05</c:v>
                </c:pt>
                <c:pt idx="312">
                  <c:v>78</c:v>
                </c:pt>
                <c:pt idx="313">
                  <c:v>81</c:v>
                </c:pt>
                <c:pt idx="314">
                  <c:v>83.24</c:v>
                </c:pt>
                <c:pt idx="315">
                  <c:v>90</c:v>
                </c:pt>
                <c:pt idx="316">
                  <c:v>91.99</c:v>
                </c:pt>
                <c:pt idx="317">
                  <c:v>92</c:v>
                </c:pt>
                <c:pt idx="318">
                  <c:v>95</c:v>
                </c:pt>
                <c:pt idx="319">
                  <c:v>100</c:v>
                </c:pt>
                <c:pt idx="320">
                  <c:v>110</c:v>
                </c:pt>
                <c:pt idx="321">
                  <c:v>110</c:v>
                </c:pt>
                <c:pt idx="322">
                  <c:v>115</c:v>
                </c:pt>
                <c:pt idx="323">
                  <c:v>115</c:v>
                </c:pt>
                <c:pt idx="324">
                  <c:v>117.5</c:v>
                </c:pt>
                <c:pt idx="326">
                  <c:v>1.25</c:v>
                </c:pt>
                <c:pt idx="327">
                  <c:v>1.75</c:v>
                </c:pt>
                <c:pt idx="328">
                  <c:v>2.25</c:v>
                </c:pt>
                <c:pt idx="329">
                  <c:v>2.75</c:v>
                </c:pt>
                <c:pt idx="330">
                  <c:v>3.25</c:v>
                </c:pt>
                <c:pt idx="331">
                  <c:v>3.75</c:v>
                </c:pt>
                <c:pt idx="332">
                  <c:v>4.25</c:v>
                </c:pt>
                <c:pt idx="333">
                  <c:v>4.75</c:v>
                </c:pt>
                <c:pt idx="334">
                  <c:v>5</c:v>
                </c:pt>
                <c:pt idx="335">
                  <c:v>5.5</c:v>
                </c:pt>
                <c:pt idx="336">
                  <c:v>6</c:v>
                </c:pt>
                <c:pt idx="337">
                  <c:v>7</c:v>
                </c:pt>
                <c:pt idx="338">
                  <c:v>8.5</c:v>
                </c:pt>
                <c:pt idx="339">
                  <c:v>15</c:v>
                </c:pt>
                <c:pt idx="340">
                  <c:v>17.5</c:v>
                </c:pt>
                <c:pt idx="341">
                  <c:v>18.5</c:v>
                </c:pt>
                <c:pt idx="342">
                  <c:v>20.55</c:v>
                </c:pt>
                <c:pt idx="343">
                  <c:v>29.99</c:v>
                </c:pt>
                <c:pt idx="344">
                  <c:v>32</c:v>
                </c:pt>
                <c:pt idx="345">
                  <c:v>34</c:v>
                </c:pt>
                <c:pt idx="346">
                  <c:v>36</c:v>
                </c:pt>
                <c:pt idx="347">
                  <c:v>38</c:v>
                </c:pt>
                <c:pt idx="348">
                  <c:v>38.950000000000003</c:v>
                </c:pt>
                <c:pt idx="349">
                  <c:v>40</c:v>
                </c:pt>
                <c:pt idx="350">
                  <c:v>44.95</c:v>
                </c:pt>
                <c:pt idx="351">
                  <c:v>47.5</c:v>
                </c:pt>
                <c:pt idx="352">
                  <c:v>49.5</c:v>
                </c:pt>
                <c:pt idx="353">
                  <c:v>60</c:v>
                </c:pt>
                <c:pt idx="354">
                  <c:v>62</c:v>
                </c:pt>
                <c:pt idx="355">
                  <c:v>65</c:v>
                </c:pt>
                <c:pt idx="356">
                  <c:v>67</c:v>
                </c:pt>
                <c:pt idx="357">
                  <c:v>68.989999999999995</c:v>
                </c:pt>
                <c:pt idx="358">
                  <c:v>69</c:v>
                </c:pt>
                <c:pt idx="359">
                  <c:v>70</c:v>
                </c:pt>
                <c:pt idx="360">
                  <c:v>71</c:v>
                </c:pt>
                <c:pt idx="361">
                  <c:v>74</c:v>
                </c:pt>
                <c:pt idx="362">
                  <c:v>75</c:v>
                </c:pt>
                <c:pt idx="363">
                  <c:v>76</c:v>
                </c:pt>
                <c:pt idx="364">
                  <c:v>78</c:v>
                </c:pt>
                <c:pt idx="365">
                  <c:v>80</c:v>
                </c:pt>
                <c:pt idx="366">
                  <c:v>80</c:v>
                </c:pt>
                <c:pt idx="367">
                  <c:v>81</c:v>
                </c:pt>
                <c:pt idx="368">
                  <c:v>81</c:v>
                </c:pt>
                <c:pt idx="369">
                  <c:v>82</c:v>
                </c:pt>
                <c:pt idx="370">
                  <c:v>82</c:v>
                </c:pt>
                <c:pt idx="371">
                  <c:v>83</c:v>
                </c:pt>
                <c:pt idx="372">
                  <c:v>84</c:v>
                </c:pt>
                <c:pt idx="373">
                  <c:v>85</c:v>
                </c:pt>
                <c:pt idx="374">
                  <c:v>85</c:v>
                </c:pt>
                <c:pt idx="375">
                  <c:v>86</c:v>
                </c:pt>
                <c:pt idx="376">
                  <c:v>87</c:v>
                </c:pt>
                <c:pt idx="377">
                  <c:v>88</c:v>
                </c:pt>
                <c:pt idx="378">
                  <c:v>89</c:v>
                </c:pt>
                <c:pt idx="379">
                  <c:v>90</c:v>
                </c:pt>
                <c:pt idx="380">
                  <c:v>92</c:v>
                </c:pt>
                <c:pt idx="381">
                  <c:v>94</c:v>
                </c:pt>
                <c:pt idx="382">
                  <c:v>94</c:v>
                </c:pt>
                <c:pt idx="383">
                  <c:v>95</c:v>
                </c:pt>
                <c:pt idx="384">
                  <c:v>96</c:v>
                </c:pt>
                <c:pt idx="385">
                  <c:v>97</c:v>
                </c:pt>
                <c:pt idx="386">
                  <c:v>97</c:v>
                </c:pt>
                <c:pt idx="387">
                  <c:v>98</c:v>
                </c:pt>
                <c:pt idx="388">
                  <c:v>99</c:v>
                </c:pt>
                <c:pt idx="389">
                  <c:v>99</c:v>
                </c:pt>
                <c:pt idx="390">
                  <c:v>100</c:v>
                </c:pt>
                <c:pt idx="391">
                  <c:v>102.5</c:v>
                </c:pt>
                <c:pt idx="392">
                  <c:v>105</c:v>
                </c:pt>
                <c:pt idx="393">
                  <c:v>105</c:v>
                </c:pt>
                <c:pt idx="395">
                  <c:v>10</c:v>
                </c:pt>
                <c:pt idx="396">
                  <c:v>10.9</c:v>
                </c:pt>
                <c:pt idx="397">
                  <c:v>11.56</c:v>
                </c:pt>
                <c:pt idx="398">
                  <c:v>12</c:v>
                </c:pt>
                <c:pt idx="399">
                  <c:v>15</c:v>
                </c:pt>
                <c:pt idx="400">
                  <c:v>27.5</c:v>
                </c:pt>
                <c:pt idx="401">
                  <c:v>30</c:v>
                </c:pt>
                <c:pt idx="402">
                  <c:v>32.5</c:v>
                </c:pt>
                <c:pt idx="403">
                  <c:v>35</c:v>
                </c:pt>
                <c:pt idx="404">
                  <c:v>36</c:v>
                </c:pt>
                <c:pt idx="405">
                  <c:v>40</c:v>
                </c:pt>
                <c:pt idx="406">
                  <c:v>45</c:v>
                </c:pt>
                <c:pt idx="407">
                  <c:v>45</c:v>
                </c:pt>
                <c:pt idx="408">
                  <c:v>50</c:v>
                </c:pt>
                <c:pt idx="409">
                  <c:v>50</c:v>
                </c:pt>
                <c:pt idx="410">
                  <c:v>53</c:v>
                </c:pt>
                <c:pt idx="411">
                  <c:v>54</c:v>
                </c:pt>
                <c:pt idx="413">
                  <c:v>47</c:v>
                </c:pt>
                <c:pt idx="414">
                  <c:v>49</c:v>
                </c:pt>
                <c:pt idx="415">
                  <c:v>51</c:v>
                </c:pt>
                <c:pt idx="416">
                  <c:v>53</c:v>
                </c:pt>
                <c:pt idx="417">
                  <c:v>55</c:v>
                </c:pt>
                <c:pt idx="418">
                  <c:v>55.45</c:v>
                </c:pt>
                <c:pt idx="419">
                  <c:v>56.45</c:v>
                </c:pt>
                <c:pt idx="420">
                  <c:v>65</c:v>
                </c:pt>
                <c:pt idx="421">
                  <c:v>69.989999999999995</c:v>
                </c:pt>
                <c:pt idx="422">
                  <c:v>80</c:v>
                </c:pt>
                <c:pt idx="423">
                  <c:v>85</c:v>
                </c:pt>
                <c:pt idx="424">
                  <c:v>92.25</c:v>
                </c:pt>
                <c:pt idx="425">
                  <c:v>93.99</c:v>
                </c:pt>
                <c:pt idx="426">
                  <c:v>94.99</c:v>
                </c:pt>
                <c:pt idx="427">
                  <c:v>94.99</c:v>
                </c:pt>
                <c:pt idx="429">
                  <c:v>51</c:v>
                </c:pt>
                <c:pt idx="430">
                  <c:v>53.5</c:v>
                </c:pt>
                <c:pt idx="431">
                  <c:v>55.5</c:v>
                </c:pt>
                <c:pt idx="432">
                  <c:v>58.5</c:v>
                </c:pt>
                <c:pt idx="433">
                  <c:v>65</c:v>
                </c:pt>
                <c:pt idx="434">
                  <c:v>66</c:v>
                </c:pt>
                <c:pt idx="436">
                  <c:v>3</c:v>
                </c:pt>
                <c:pt idx="437">
                  <c:v>4</c:v>
                </c:pt>
                <c:pt idx="438">
                  <c:v>5</c:v>
                </c:pt>
                <c:pt idx="439">
                  <c:v>10</c:v>
                </c:pt>
                <c:pt idx="440">
                  <c:v>15</c:v>
                </c:pt>
                <c:pt idx="441">
                  <c:v>20</c:v>
                </c:pt>
                <c:pt idx="442">
                  <c:v>25</c:v>
                </c:pt>
                <c:pt idx="443">
                  <c:v>40.229999999999997</c:v>
                </c:pt>
                <c:pt idx="444">
                  <c:v>50.67</c:v>
                </c:pt>
                <c:pt idx="445">
                  <c:v>56.66</c:v>
                </c:pt>
                <c:pt idx="446">
                  <c:v>60</c:v>
                </c:pt>
                <c:pt idx="447">
                  <c:v>62</c:v>
                </c:pt>
                <c:pt idx="448">
                  <c:v>64</c:v>
                </c:pt>
                <c:pt idx="449">
                  <c:v>65</c:v>
                </c:pt>
                <c:pt idx="450">
                  <c:v>67</c:v>
                </c:pt>
                <c:pt idx="451">
                  <c:v>70</c:v>
                </c:pt>
                <c:pt idx="452">
                  <c:v>90</c:v>
                </c:pt>
                <c:pt idx="453">
                  <c:v>100</c:v>
                </c:pt>
                <c:pt idx="454">
                  <c:v>102.5</c:v>
                </c:pt>
                <c:pt idx="456">
                  <c:v>13</c:v>
                </c:pt>
                <c:pt idx="457">
                  <c:v>20</c:v>
                </c:pt>
                <c:pt idx="458">
                  <c:v>21.25</c:v>
                </c:pt>
                <c:pt idx="459">
                  <c:v>22.25</c:v>
                </c:pt>
                <c:pt idx="460">
                  <c:v>31.25</c:v>
                </c:pt>
                <c:pt idx="461">
                  <c:v>32.25</c:v>
                </c:pt>
                <c:pt idx="463">
                  <c:v>50</c:v>
                </c:pt>
                <c:pt idx="464">
                  <c:v>60.01</c:v>
                </c:pt>
                <c:pt idx="465">
                  <c:v>63.45</c:v>
                </c:pt>
                <c:pt idx="466">
                  <c:v>71.989999999999995</c:v>
                </c:pt>
                <c:pt idx="467">
                  <c:v>73.010000000000005</c:v>
                </c:pt>
                <c:pt idx="468">
                  <c:v>83.01</c:v>
                </c:pt>
                <c:pt idx="469">
                  <c:v>84.01</c:v>
                </c:pt>
                <c:pt idx="471">
                  <c:v>45</c:v>
                </c:pt>
                <c:pt idx="472">
                  <c:v>50</c:v>
                </c:pt>
                <c:pt idx="473">
                  <c:v>55.51</c:v>
                </c:pt>
                <c:pt idx="474">
                  <c:v>61.55</c:v>
                </c:pt>
                <c:pt idx="475">
                  <c:v>70.989999999999995</c:v>
                </c:pt>
                <c:pt idx="476">
                  <c:v>74.989999999999995</c:v>
                </c:pt>
                <c:pt idx="477">
                  <c:v>78.989999999999995</c:v>
                </c:pt>
                <c:pt idx="478">
                  <c:v>80.010000000000005</c:v>
                </c:pt>
                <c:pt idx="479">
                  <c:v>80.989999999999995</c:v>
                </c:pt>
                <c:pt idx="480">
                  <c:v>85</c:v>
                </c:pt>
                <c:pt idx="481">
                  <c:v>90.99</c:v>
                </c:pt>
                <c:pt idx="482">
                  <c:v>93.99</c:v>
                </c:pt>
                <c:pt idx="483">
                  <c:v>95.99</c:v>
                </c:pt>
                <c:pt idx="484">
                  <c:v>98.88</c:v>
                </c:pt>
                <c:pt idx="485">
                  <c:v>100</c:v>
                </c:pt>
                <c:pt idx="486">
                  <c:v>101.98</c:v>
                </c:pt>
                <c:pt idx="488">
                  <c:v>10</c:v>
                </c:pt>
                <c:pt idx="489">
                  <c:v>15</c:v>
                </c:pt>
                <c:pt idx="490">
                  <c:v>16</c:v>
                </c:pt>
                <c:pt idx="491">
                  <c:v>17</c:v>
                </c:pt>
                <c:pt idx="492">
                  <c:v>30</c:v>
                </c:pt>
                <c:pt idx="493">
                  <c:v>35</c:v>
                </c:pt>
                <c:pt idx="494">
                  <c:v>40</c:v>
                </c:pt>
                <c:pt idx="495">
                  <c:v>50</c:v>
                </c:pt>
                <c:pt idx="496">
                  <c:v>50</c:v>
                </c:pt>
                <c:pt idx="497">
                  <c:v>52</c:v>
                </c:pt>
                <c:pt idx="498">
                  <c:v>60</c:v>
                </c:pt>
                <c:pt idx="499">
                  <c:v>61</c:v>
                </c:pt>
                <c:pt idx="500">
                  <c:v>65</c:v>
                </c:pt>
                <c:pt idx="501">
                  <c:v>66</c:v>
                </c:pt>
                <c:pt idx="502">
                  <c:v>70</c:v>
                </c:pt>
                <c:pt idx="503">
                  <c:v>72.55</c:v>
                </c:pt>
                <c:pt idx="504">
                  <c:v>76.56</c:v>
                </c:pt>
                <c:pt idx="505">
                  <c:v>80</c:v>
                </c:pt>
                <c:pt idx="506">
                  <c:v>80</c:v>
                </c:pt>
                <c:pt idx="507">
                  <c:v>81.010000000000005</c:v>
                </c:pt>
                <c:pt idx="508">
                  <c:v>89</c:v>
                </c:pt>
                <c:pt idx="509">
                  <c:v>100</c:v>
                </c:pt>
                <c:pt idx="511">
                  <c:v>41</c:v>
                </c:pt>
                <c:pt idx="512">
                  <c:v>42</c:v>
                </c:pt>
                <c:pt idx="513">
                  <c:v>43</c:v>
                </c:pt>
                <c:pt idx="514">
                  <c:v>45</c:v>
                </c:pt>
                <c:pt idx="515">
                  <c:v>47</c:v>
                </c:pt>
                <c:pt idx="516">
                  <c:v>50</c:v>
                </c:pt>
                <c:pt idx="517">
                  <c:v>50</c:v>
                </c:pt>
                <c:pt idx="518">
                  <c:v>55</c:v>
                </c:pt>
                <c:pt idx="519">
                  <c:v>55</c:v>
                </c:pt>
                <c:pt idx="520">
                  <c:v>57</c:v>
                </c:pt>
                <c:pt idx="521">
                  <c:v>57.68</c:v>
                </c:pt>
                <c:pt idx="523">
                  <c:v>23</c:v>
                </c:pt>
                <c:pt idx="524">
                  <c:v>25.55</c:v>
                </c:pt>
                <c:pt idx="525">
                  <c:v>27.55</c:v>
                </c:pt>
                <c:pt idx="526">
                  <c:v>35</c:v>
                </c:pt>
                <c:pt idx="527">
                  <c:v>45</c:v>
                </c:pt>
                <c:pt idx="528">
                  <c:v>50</c:v>
                </c:pt>
                <c:pt idx="529">
                  <c:v>50</c:v>
                </c:pt>
                <c:pt idx="530">
                  <c:v>61</c:v>
                </c:pt>
                <c:pt idx="531">
                  <c:v>65.010000000000005</c:v>
                </c:pt>
                <c:pt idx="532">
                  <c:v>67.010000000000005</c:v>
                </c:pt>
                <c:pt idx="533">
                  <c:v>70</c:v>
                </c:pt>
                <c:pt idx="534">
                  <c:v>70</c:v>
                </c:pt>
                <c:pt idx="535">
                  <c:v>72</c:v>
                </c:pt>
                <c:pt idx="536">
                  <c:v>73</c:v>
                </c:pt>
                <c:pt idx="537">
                  <c:v>73</c:v>
                </c:pt>
                <c:pt idx="539">
                  <c:v>26.99</c:v>
                </c:pt>
                <c:pt idx="540">
                  <c:v>31</c:v>
                </c:pt>
                <c:pt idx="541">
                  <c:v>32</c:v>
                </c:pt>
                <c:pt idx="542">
                  <c:v>50</c:v>
                </c:pt>
                <c:pt idx="543">
                  <c:v>56.05</c:v>
                </c:pt>
                <c:pt idx="544">
                  <c:v>56.69</c:v>
                </c:pt>
                <c:pt idx="545">
                  <c:v>65.010000000000005</c:v>
                </c:pt>
                <c:pt idx="546">
                  <c:v>70</c:v>
                </c:pt>
                <c:pt idx="547">
                  <c:v>74.989999999999995</c:v>
                </c:pt>
                <c:pt idx="548">
                  <c:v>75</c:v>
                </c:pt>
                <c:pt idx="549">
                  <c:v>77</c:v>
                </c:pt>
                <c:pt idx="550">
                  <c:v>80</c:v>
                </c:pt>
                <c:pt idx="551">
                  <c:v>90</c:v>
                </c:pt>
                <c:pt idx="552">
                  <c:v>90</c:v>
                </c:pt>
                <c:pt idx="553">
                  <c:v>100</c:v>
                </c:pt>
                <c:pt idx="554">
                  <c:v>100</c:v>
                </c:pt>
                <c:pt idx="556">
                  <c:v>35</c:v>
                </c:pt>
                <c:pt idx="557">
                  <c:v>44</c:v>
                </c:pt>
                <c:pt idx="558">
                  <c:v>50</c:v>
                </c:pt>
                <c:pt idx="559">
                  <c:v>52</c:v>
                </c:pt>
                <c:pt idx="560">
                  <c:v>55</c:v>
                </c:pt>
                <c:pt idx="561">
                  <c:v>55.59</c:v>
                </c:pt>
                <c:pt idx="562">
                  <c:v>57</c:v>
                </c:pt>
                <c:pt idx="563">
                  <c:v>57.59</c:v>
                </c:pt>
                <c:pt idx="564">
                  <c:v>60</c:v>
                </c:pt>
                <c:pt idx="565">
                  <c:v>60</c:v>
                </c:pt>
                <c:pt idx="566">
                  <c:v>62</c:v>
                </c:pt>
                <c:pt idx="567">
                  <c:v>64</c:v>
                </c:pt>
                <c:pt idx="568">
                  <c:v>65</c:v>
                </c:pt>
                <c:pt idx="569">
                  <c:v>69</c:v>
                </c:pt>
                <c:pt idx="570">
                  <c:v>71</c:v>
                </c:pt>
                <c:pt idx="571">
                  <c:v>72</c:v>
                </c:pt>
                <c:pt idx="573">
                  <c:v>39.99</c:v>
                </c:pt>
                <c:pt idx="574">
                  <c:v>41.99</c:v>
                </c:pt>
                <c:pt idx="575">
                  <c:v>50</c:v>
                </c:pt>
                <c:pt idx="576">
                  <c:v>70</c:v>
                </c:pt>
                <c:pt idx="577">
                  <c:v>80</c:v>
                </c:pt>
                <c:pt idx="578">
                  <c:v>85.05</c:v>
                </c:pt>
                <c:pt idx="579">
                  <c:v>90</c:v>
                </c:pt>
                <c:pt idx="580">
                  <c:v>90.03</c:v>
                </c:pt>
                <c:pt idx="581">
                  <c:v>93</c:v>
                </c:pt>
                <c:pt idx="582">
                  <c:v>98.88</c:v>
                </c:pt>
                <c:pt idx="583">
                  <c:v>100.88</c:v>
                </c:pt>
                <c:pt idx="584">
                  <c:v>103</c:v>
                </c:pt>
                <c:pt idx="585">
                  <c:v>105.5</c:v>
                </c:pt>
                <c:pt idx="586">
                  <c:v>106.99</c:v>
                </c:pt>
                <c:pt idx="587">
                  <c:v>109.49</c:v>
                </c:pt>
                <c:pt idx="588">
                  <c:v>113</c:v>
                </c:pt>
                <c:pt idx="589">
                  <c:v>115</c:v>
                </c:pt>
                <c:pt idx="591">
                  <c:v>60</c:v>
                </c:pt>
                <c:pt idx="592">
                  <c:v>65</c:v>
                </c:pt>
                <c:pt idx="593">
                  <c:v>67</c:v>
                </c:pt>
                <c:pt idx="594">
                  <c:v>72</c:v>
                </c:pt>
                <c:pt idx="595">
                  <c:v>79.989999999999995</c:v>
                </c:pt>
                <c:pt idx="596">
                  <c:v>81.99</c:v>
                </c:pt>
                <c:pt idx="597">
                  <c:v>83.29</c:v>
                </c:pt>
                <c:pt idx="598">
                  <c:v>84.29</c:v>
                </c:pt>
                <c:pt idx="600">
                  <c:v>84</c:v>
                </c:pt>
                <c:pt idx="601">
                  <c:v>86</c:v>
                </c:pt>
                <c:pt idx="602">
                  <c:v>88</c:v>
                </c:pt>
                <c:pt idx="603">
                  <c:v>90</c:v>
                </c:pt>
                <c:pt idx="604">
                  <c:v>92</c:v>
                </c:pt>
                <c:pt idx="605">
                  <c:v>94</c:v>
                </c:pt>
                <c:pt idx="606">
                  <c:v>100</c:v>
                </c:pt>
                <c:pt idx="607">
                  <c:v>100.01</c:v>
                </c:pt>
                <c:pt idx="608">
                  <c:v>106</c:v>
                </c:pt>
                <c:pt idx="609">
                  <c:v>115</c:v>
                </c:pt>
                <c:pt idx="610">
                  <c:v>120</c:v>
                </c:pt>
                <c:pt idx="611">
                  <c:v>121</c:v>
                </c:pt>
                <c:pt idx="612">
                  <c:v>126</c:v>
                </c:pt>
                <c:pt idx="613">
                  <c:v>133.77000000000001</c:v>
                </c:pt>
                <c:pt idx="614">
                  <c:v>134</c:v>
                </c:pt>
                <c:pt idx="616">
                  <c:v>50</c:v>
                </c:pt>
                <c:pt idx="617">
                  <c:v>52</c:v>
                </c:pt>
                <c:pt idx="618">
                  <c:v>55</c:v>
                </c:pt>
                <c:pt idx="619">
                  <c:v>60</c:v>
                </c:pt>
                <c:pt idx="620">
                  <c:v>66</c:v>
                </c:pt>
                <c:pt idx="621">
                  <c:v>71</c:v>
                </c:pt>
                <c:pt idx="622">
                  <c:v>73.010000000000005</c:v>
                </c:pt>
                <c:pt idx="623">
                  <c:v>80</c:v>
                </c:pt>
                <c:pt idx="624">
                  <c:v>81</c:v>
                </c:pt>
                <c:pt idx="626">
                  <c:v>12</c:v>
                </c:pt>
                <c:pt idx="627">
                  <c:v>15</c:v>
                </c:pt>
                <c:pt idx="628">
                  <c:v>18</c:v>
                </c:pt>
                <c:pt idx="629">
                  <c:v>22.5</c:v>
                </c:pt>
                <c:pt idx="630">
                  <c:v>25</c:v>
                </c:pt>
                <c:pt idx="631">
                  <c:v>29</c:v>
                </c:pt>
                <c:pt idx="632">
                  <c:v>30</c:v>
                </c:pt>
                <c:pt idx="633">
                  <c:v>33</c:v>
                </c:pt>
                <c:pt idx="634">
                  <c:v>35</c:v>
                </c:pt>
                <c:pt idx="635">
                  <c:v>40</c:v>
                </c:pt>
                <c:pt idx="636">
                  <c:v>40</c:v>
                </c:pt>
                <c:pt idx="637">
                  <c:v>45.5</c:v>
                </c:pt>
                <c:pt idx="638">
                  <c:v>50</c:v>
                </c:pt>
                <c:pt idx="639">
                  <c:v>53.25</c:v>
                </c:pt>
                <c:pt idx="640">
                  <c:v>55</c:v>
                </c:pt>
                <c:pt idx="641">
                  <c:v>65</c:v>
                </c:pt>
                <c:pt idx="642">
                  <c:v>67.25</c:v>
                </c:pt>
                <c:pt idx="643">
                  <c:v>68.25</c:v>
                </c:pt>
                <c:pt idx="645">
                  <c:v>3</c:v>
                </c:pt>
                <c:pt idx="646">
                  <c:v>4</c:v>
                </c:pt>
                <c:pt idx="647">
                  <c:v>4.55</c:v>
                </c:pt>
                <c:pt idx="648">
                  <c:v>6</c:v>
                </c:pt>
                <c:pt idx="649">
                  <c:v>7.25</c:v>
                </c:pt>
                <c:pt idx="650">
                  <c:v>8.5</c:v>
                </c:pt>
                <c:pt idx="651">
                  <c:v>10</c:v>
                </c:pt>
                <c:pt idx="652">
                  <c:v>12</c:v>
                </c:pt>
                <c:pt idx="653">
                  <c:v>13</c:v>
                </c:pt>
                <c:pt idx="654">
                  <c:v>14</c:v>
                </c:pt>
                <c:pt idx="655">
                  <c:v>20</c:v>
                </c:pt>
                <c:pt idx="656">
                  <c:v>20</c:v>
                </c:pt>
                <c:pt idx="657">
                  <c:v>25</c:v>
                </c:pt>
                <c:pt idx="658">
                  <c:v>30</c:v>
                </c:pt>
                <c:pt idx="659">
                  <c:v>33</c:v>
                </c:pt>
                <c:pt idx="660">
                  <c:v>36</c:v>
                </c:pt>
                <c:pt idx="661">
                  <c:v>38</c:v>
                </c:pt>
                <c:pt idx="662">
                  <c:v>40</c:v>
                </c:pt>
                <c:pt idx="663">
                  <c:v>42.59</c:v>
                </c:pt>
                <c:pt idx="664">
                  <c:v>45</c:v>
                </c:pt>
                <c:pt idx="665">
                  <c:v>48</c:v>
                </c:pt>
                <c:pt idx="666">
                  <c:v>50</c:v>
                </c:pt>
                <c:pt idx="667">
                  <c:v>50</c:v>
                </c:pt>
                <c:pt idx="669">
                  <c:v>11</c:v>
                </c:pt>
                <c:pt idx="670">
                  <c:v>20</c:v>
                </c:pt>
                <c:pt idx="671">
                  <c:v>30</c:v>
                </c:pt>
                <c:pt idx="672">
                  <c:v>50</c:v>
                </c:pt>
                <c:pt idx="673">
                  <c:v>50</c:v>
                </c:pt>
                <c:pt idx="674">
                  <c:v>70</c:v>
                </c:pt>
                <c:pt idx="675">
                  <c:v>72</c:v>
                </c:pt>
                <c:pt idx="676">
                  <c:v>75</c:v>
                </c:pt>
                <c:pt idx="677">
                  <c:v>75</c:v>
                </c:pt>
                <c:pt idx="678">
                  <c:v>77</c:v>
                </c:pt>
                <c:pt idx="679">
                  <c:v>79</c:v>
                </c:pt>
                <c:pt idx="680">
                  <c:v>82</c:v>
                </c:pt>
                <c:pt idx="681">
                  <c:v>85</c:v>
                </c:pt>
                <c:pt idx="682">
                  <c:v>85</c:v>
                </c:pt>
                <c:pt idx="683">
                  <c:v>90</c:v>
                </c:pt>
                <c:pt idx="684">
                  <c:v>91</c:v>
                </c:pt>
                <c:pt idx="685">
                  <c:v>100</c:v>
                </c:pt>
                <c:pt idx="686">
                  <c:v>102.5</c:v>
                </c:pt>
                <c:pt idx="689">
                  <c:v>4.5</c:v>
                </c:pt>
                <c:pt idx="690">
                  <c:v>5</c:v>
                </c:pt>
                <c:pt idx="691">
                  <c:v>6.5</c:v>
                </c:pt>
                <c:pt idx="692">
                  <c:v>8</c:v>
                </c:pt>
                <c:pt idx="693">
                  <c:v>9.5</c:v>
                </c:pt>
                <c:pt idx="694">
                  <c:v>10.5</c:v>
                </c:pt>
                <c:pt idx="695">
                  <c:v>16.600000000000001</c:v>
                </c:pt>
                <c:pt idx="696">
                  <c:v>20</c:v>
                </c:pt>
                <c:pt idx="697">
                  <c:v>30</c:v>
                </c:pt>
                <c:pt idx="698">
                  <c:v>30.69</c:v>
                </c:pt>
                <c:pt idx="699">
                  <c:v>33.659999999999997</c:v>
                </c:pt>
                <c:pt idx="700">
                  <c:v>40</c:v>
                </c:pt>
                <c:pt idx="701">
                  <c:v>44.6</c:v>
                </c:pt>
                <c:pt idx="702">
                  <c:v>56.66</c:v>
                </c:pt>
                <c:pt idx="703">
                  <c:v>66.05</c:v>
                </c:pt>
                <c:pt idx="704">
                  <c:v>70</c:v>
                </c:pt>
                <c:pt idx="705">
                  <c:v>75</c:v>
                </c:pt>
                <c:pt idx="706">
                  <c:v>76.88</c:v>
                </c:pt>
                <c:pt idx="707">
                  <c:v>81.99</c:v>
                </c:pt>
                <c:pt idx="708">
                  <c:v>82.99</c:v>
                </c:pt>
                <c:pt idx="711">
                  <c:v>30.5</c:v>
                </c:pt>
                <c:pt idx="712">
                  <c:v>30.51</c:v>
                </c:pt>
                <c:pt idx="713">
                  <c:v>32.51</c:v>
                </c:pt>
                <c:pt idx="714">
                  <c:v>40</c:v>
                </c:pt>
                <c:pt idx="715">
                  <c:v>40</c:v>
                </c:pt>
                <c:pt idx="716">
                  <c:v>43</c:v>
                </c:pt>
                <c:pt idx="717">
                  <c:v>45</c:v>
                </c:pt>
                <c:pt idx="718">
                  <c:v>45</c:v>
                </c:pt>
                <c:pt idx="719">
                  <c:v>47.5</c:v>
                </c:pt>
                <c:pt idx="720">
                  <c:v>48</c:v>
                </c:pt>
                <c:pt idx="721">
                  <c:v>55</c:v>
                </c:pt>
                <c:pt idx="722">
                  <c:v>60</c:v>
                </c:pt>
                <c:pt idx="723">
                  <c:v>65</c:v>
                </c:pt>
                <c:pt idx="724">
                  <c:v>75</c:v>
                </c:pt>
                <c:pt idx="725">
                  <c:v>77.010000000000005</c:v>
                </c:pt>
                <c:pt idx="726">
                  <c:v>79.010000000000005</c:v>
                </c:pt>
                <c:pt idx="727">
                  <c:v>80</c:v>
                </c:pt>
                <c:pt idx="728">
                  <c:v>81.010000000000005</c:v>
                </c:pt>
                <c:pt idx="729">
                  <c:v>85.01</c:v>
                </c:pt>
                <c:pt idx="730">
                  <c:v>86.01</c:v>
                </c:pt>
                <c:pt idx="733">
                  <c:v>12</c:v>
                </c:pt>
                <c:pt idx="734">
                  <c:v>13</c:v>
                </c:pt>
                <c:pt idx="735">
                  <c:v>14</c:v>
                </c:pt>
                <c:pt idx="736">
                  <c:v>15</c:v>
                </c:pt>
                <c:pt idx="737">
                  <c:v>16</c:v>
                </c:pt>
                <c:pt idx="738">
                  <c:v>20</c:v>
                </c:pt>
                <c:pt idx="739">
                  <c:v>21</c:v>
                </c:pt>
                <c:pt idx="740">
                  <c:v>24</c:v>
                </c:pt>
                <c:pt idx="741">
                  <c:v>26</c:v>
                </c:pt>
                <c:pt idx="742">
                  <c:v>27</c:v>
                </c:pt>
                <c:pt idx="743">
                  <c:v>28</c:v>
                </c:pt>
                <c:pt idx="744">
                  <c:v>29.3</c:v>
                </c:pt>
                <c:pt idx="745">
                  <c:v>30</c:v>
                </c:pt>
                <c:pt idx="746">
                  <c:v>32</c:v>
                </c:pt>
                <c:pt idx="747">
                  <c:v>34</c:v>
                </c:pt>
                <c:pt idx="748">
                  <c:v>34</c:v>
                </c:pt>
                <c:pt idx="749">
                  <c:v>35</c:v>
                </c:pt>
                <c:pt idx="750">
                  <c:v>36</c:v>
                </c:pt>
                <c:pt idx="751">
                  <c:v>36</c:v>
                </c:pt>
                <c:pt idx="754">
                  <c:v>0.16</c:v>
                </c:pt>
                <c:pt idx="755">
                  <c:v>0.26</c:v>
                </c:pt>
                <c:pt idx="756">
                  <c:v>0.36</c:v>
                </c:pt>
                <c:pt idx="757">
                  <c:v>0.46</c:v>
                </c:pt>
                <c:pt idx="758">
                  <c:v>0.56000000000000005</c:v>
                </c:pt>
                <c:pt idx="759">
                  <c:v>0.7</c:v>
                </c:pt>
                <c:pt idx="760">
                  <c:v>0.8</c:v>
                </c:pt>
                <c:pt idx="761">
                  <c:v>0.9</c:v>
                </c:pt>
                <c:pt idx="762">
                  <c:v>1</c:v>
                </c:pt>
                <c:pt idx="763">
                  <c:v>1.5</c:v>
                </c:pt>
                <c:pt idx="764">
                  <c:v>2</c:v>
                </c:pt>
                <c:pt idx="765">
                  <c:v>3</c:v>
                </c:pt>
                <c:pt idx="766">
                  <c:v>5</c:v>
                </c:pt>
                <c:pt idx="767">
                  <c:v>6.9</c:v>
                </c:pt>
                <c:pt idx="768">
                  <c:v>10</c:v>
                </c:pt>
                <c:pt idx="769">
                  <c:v>13</c:v>
                </c:pt>
                <c:pt idx="770">
                  <c:v>15</c:v>
                </c:pt>
                <c:pt idx="771">
                  <c:v>15</c:v>
                </c:pt>
                <c:pt idx="772">
                  <c:v>16</c:v>
                </c:pt>
                <c:pt idx="773">
                  <c:v>17</c:v>
                </c:pt>
                <c:pt idx="774">
                  <c:v>18</c:v>
                </c:pt>
                <c:pt idx="775">
                  <c:v>20</c:v>
                </c:pt>
                <c:pt idx="776">
                  <c:v>20</c:v>
                </c:pt>
                <c:pt idx="777">
                  <c:v>20.5</c:v>
                </c:pt>
                <c:pt idx="778">
                  <c:v>22</c:v>
                </c:pt>
                <c:pt idx="779">
                  <c:v>23</c:v>
                </c:pt>
                <c:pt idx="780">
                  <c:v>25</c:v>
                </c:pt>
                <c:pt idx="781">
                  <c:v>25</c:v>
                </c:pt>
                <c:pt idx="782">
                  <c:v>26</c:v>
                </c:pt>
                <c:pt idx="783">
                  <c:v>30</c:v>
                </c:pt>
                <c:pt idx="784">
                  <c:v>30</c:v>
                </c:pt>
                <c:pt idx="785">
                  <c:v>32</c:v>
                </c:pt>
                <c:pt idx="786">
                  <c:v>35</c:v>
                </c:pt>
                <c:pt idx="787">
                  <c:v>37.5</c:v>
                </c:pt>
                <c:pt idx="788">
                  <c:v>40</c:v>
                </c:pt>
                <c:pt idx="789">
                  <c:v>42</c:v>
                </c:pt>
                <c:pt idx="790">
                  <c:v>45</c:v>
                </c:pt>
                <c:pt idx="791">
                  <c:v>48</c:v>
                </c:pt>
                <c:pt idx="792">
                  <c:v>50</c:v>
                </c:pt>
                <c:pt idx="793">
                  <c:v>55</c:v>
                </c:pt>
                <c:pt idx="794">
                  <c:v>60</c:v>
                </c:pt>
                <c:pt idx="795">
                  <c:v>65</c:v>
                </c:pt>
                <c:pt idx="796">
                  <c:v>66.5</c:v>
                </c:pt>
                <c:pt idx="797">
                  <c:v>70</c:v>
                </c:pt>
                <c:pt idx="798">
                  <c:v>71.5</c:v>
                </c:pt>
                <c:pt idx="799">
                  <c:v>74.010000000000005</c:v>
                </c:pt>
                <c:pt idx="800">
                  <c:v>75</c:v>
                </c:pt>
                <c:pt idx="801">
                  <c:v>76</c:v>
                </c:pt>
                <c:pt idx="802">
                  <c:v>80</c:v>
                </c:pt>
                <c:pt idx="803">
                  <c:v>81</c:v>
                </c:pt>
                <c:pt idx="806">
                  <c:v>32.979999999999997</c:v>
                </c:pt>
                <c:pt idx="807">
                  <c:v>36.880000000000003</c:v>
                </c:pt>
                <c:pt idx="808">
                  <c:v>41.78</c:v>
                </c:pt>
                <c:pt idx="809">
                  <c:v>50.04</c:v>
                </c:pt>
                <c:pt idx="810">
                  <c:v>55.09</c:v>
                </c:pt>
                <c:pt idx="811">
                  <c:v>60.56</c:v>
                </c:pt>
                <c:pt idx="812">
                  <c:v>65</c:v>
                </c:pt>
                <c:pt idx="813">
                  <c:v>66</c:v>
                </c:pt>
                <c:pt idx="816">
                  <c:v>79</c:v>
                </c:pt>
                <c:pt idx="817">
                  <c:v>80.989999999999995</c:v>
                </c:pt>
                <c:pt idx="818">
                  <c:v>85</c:v>
                </c:pt>
                <c:pt idx="819">
                  <c:v>85</c:v>
                </c:pt>
                <c:pt idx="820">
                  <c:v>85</c:v>
                </c:pt>
                <c:pt idx="823">
                  <c:v>6</c:v>
                </c:pt>
                <c:pt idx="824">
                  <c:v>10</c:v>
                </c:pt>
                <c:pt idx="825">
                  <c:v>20</c:v>
                </c:pt>
                <c:pt idx="826">
                  <c:v>25</c:v>
                </c:pt>
                <c:pt idx="827">
                  <c:v>30</c:v>
                </c:pt>
                <c:pt idx="828">
                  <c:v>35</c:v>
                </c:pt>
                <c:pt idx="829">
                  <c:v>40</c:v>
                </c:pt>
                <c:pt idx="830">
                  <c:v>45</c:v>
                </c:pt>
                <c:pt idx="831">
                  <c:v>50</c:v>
                </c:pt>
                <c:pt idx="832">
                  <c:v>55</c:v>
                </c:pt>
                <c:pt idx="833">
                  <c:v>60</c:v>
                </c:pt>
                <c:pt idx="834">
                  <c:v>62</c:v>
                </c:pt>
                <c:pt idx="835">
                  <c:v>75</c:v>
                </c:pt>
                <c:pt idx="836">
                  <c:v>75</c:v>
                </c:pt>
                <c:pt idx="837">
                  <c:v>79</c:v>
                </c:pt>
                <c:pt idx="838">
                  <c:v>85</c:v>
                </c:pt>
                <c:pt idx="839">
                  <c:v>110</c:v>
                </c:pt>
                <c:pt idx="840">
                  <c:v>120</c:v>
                </c:pt>
                <c:pt idx="841">
                  <c:v>125</c:v>
                </c:pt>
                <c:pt idx="842">
                  <c:v>126.01</c:v>
                </c:pt>
                <c:pt idx="843">
                  <c:v>128.52000000000001</c:v>
                </c:pt>
                <c:pt idx="844">
                  <c:v>150</c:v>
                </c:pt>
                <c:pt idx="845">
                  <c:v>152</c:v>
                </c:pt>
                <c:pt idx="848">
                  <c:v>8</c:v>
                </c:pt>
                <c:pt idx="849">
                  <c:v>9</c:v>
                </c:pt>
                <c:pt idx="850">
                  <c:v>10</c:v>
                </c:pt>
                <c:pt idx="851">
                  <c:v>11</c:v>
                </c:pt>
                <c:pt idx="852">
                  <c:v>12</c:v>
                </c:pt>
                <c:pt idx="853">
                  <c:v>13</c:v>
                </c:pt>
                <c:pt idx="854">
                  <c:v>14</c:v>
                </c:pt>
                <c:pt idx="855">
                  <c:v>15</c:v>
                </c:pt>
                <c:pt idx="856">
                  <c:v>15.51</c:v>
                </c:pt>
                <c:pt idx="857">
                  <c:v>16</c:v>
                </c:pt>
                <c:pt idx="858">
                  <c:v>17</c:v>
                </c:pt>
                <c:pt idx="859">
                  <c:v>18.510000000000002</c:v>
                </c:pt>
                <c:pt idx="860">
                  <c:v>19.510000000000002</c:v>
                </c:pt>
                <c:pt idx="861">
                  <c:v>20.010000000000002</c:v>
                </c:pt>
                <c:pt idx="862">
                  <c:v>20.010000000000002</c:v>
                </c:pt>
                <c:pt idx="865">
                  <c:v>50</c:v>
                </c:pt>
                <c:pt idx="866">
                  <c:v>50</c:v>
                </c:pt>
                <c:pt idx="867">
                  <c:v>55</c:v>
                </c:pt>
                <c:pt idx="868">
                  <c:v>60</c:v>
                </c:pt>
                <c:pt idx="869">
                  <c:v>67</c:v>
                </c:pt>
                <c:pt idx="870">
                  <c:v>70</c:v>
                </c:pt>
                <c:pt idx="871">
                  <c:v>73</c:v>
                </c:pt>
                <c:pt idx="872">
                  <c:v>75</c:v>
                </c:pt>
                <c:pt idx="873">
                  <c:v>77</c:v>
                </c:pt>
                <c:pt idx="874">
                  <c:v>80</c:v>
                </c:pt>
                <c:pt idx="875">
                  <c:v>82</c:v>
                </c:pt>
                <c:pt idx="876">
                  <c:v>89</c:v>
                </c:pt>
                <c:pt idx="877">
                  <c:v>90</c:v>
                </c:pt>
                <c:pt idx="878">
                  <c:v>92</c:v>
                </c:pt>
                <c:pt idx="879">
                  <c:v>94</c:v>
                </c:pt>
                <c:pt idx="880">
                  <c:v>95</c:v>
                </c:pt>
                <c:pt idx="881">
                  <c:v>96</c:v>
                </c:pt>
                <c:pt idx="882">
                  <c:v>98</c:v>
                </c:pt>
                <c:pt idx="883">
                  <c:v>98</c:v>
                </c:pt>
                <c:pt idx="884">
                  <c:v>99</c:v>
                </c:pt>
                <c:pt idx="885">
                  <c:v>100</c:v>
                </c:pt>
                <c:pt idx="886">
                  <c:v>102.5</c:v>
                </c:pt>
                <c:pt idx="887">
                  <c:v>105</c:v>
                </c:pt>
                <c:pt idx="888">
                  <c:v>107.5</c:v>
                </c:pt>
                <c:pt idx="889">
                  <c:v>110</c:v>
                </c:pt>
                <c:pt idx="890">
                  <c:v>112.5</c:v>
                </c:pt>
                <c:pt idx="893">
                  <c:v>155</c:v>
                </c:pt>
                <c:pt idx="894">
                  <c:v>170.05</c:v>
                </c:pt>
                <c:pt idx="895">
                  <c:v>175</c:v>
                </c:pt>
                <c:pt idx="896">
                  <c:v>177.5</c:v>
                </c:pt>
                <c:pt idx="897">
                  <c:v>180</c:v>
                </c:pt>
                <c:pt idx="898">
                  <c:v>180</c:v>
                </c:pt>
                <c:pt idx="900">
                  <c:v>72</c:v>
                </c:pt>
                <c:pt idx="901">
                  <c:v>73</c:v>
                </c:pt>
                <c:pt idx="902">
                  <c:v>75</c:v>
                </c:pt>
                <c:pt idx="903">
                  <c:v>78</c:v>
                </c:pt>
                <c:pt idx="904">
                  <c:v>80</c:v>
                </c:pt>
                <c:pt idx="905">
                  <c:v>85</c:v>
                </c:pt>
                <c:pt idx="906">
                  <c:v>88</c:v>
                </c:pt>
                <c:pt idx="907">
                  <c:v>90</c:v>
                </c:pt>
                <c:pt idx="908">
                  <c:v>93.27</c:v>
                </c:pt>
                <c:pt idx="909">
                  <c:v>99</c:v>
                </c:pt>
                <c:pt idx="910">
                  <c:v>100</c:v>
                </c:pt>
                <c:pt idx="911">
                  <c:v>105</c:v>
                </c:pt>
                <c:pt idx="912">
                  <c:v>110</c:v>
                </c:pt>
                <c:pt idx="913">
                  <c:v>112.5</c:v>
                </c:pt>
                <c:pt idx="915">
                  <c:v>5.39</c:v>
                </c:pt>
                <c:pt idx="916">
                  <c:v>7</c:v>
                </c:pt>
                <c:pt idx="917">
                  <c:v>10</c:v>
                </c:pt>
                <c:pt idx="918">
                  <c:v>15</c:v>
                </c:pt>
                <c:pt idx="919">
                  <c:v>15</c:v>
                </c:pt>
                <c:pt idx="920">
                  <c:v>16</c:v>
                </c:pt>
                <c:pt idx="921">
                  <c:v>16.5</c:v>
                </c:pt>
                <c:pt idx="922">
                  <c:v>17.5</c:v>
                </c:pt>
                <c:pt idx="923">
                  <c:v>18</c:v>
                </c:pt>
                <c:pt idx="924">
                  <c:v>20</c:v>
                </c:pt>
                <c:pt idx="925">
                  <c:v>23</c:v>
                </c:pt>
                <c:pt idx="926">
                  <c:v>24</c:v>
                </c:pt>
                <c:pt idx="927">
                  <c:v>30</c:v>
                </c:pt>
                <c:pt idx="928">
                  <c:v>30.01</c:v>
                </c:pt>
                <c:pt idx="929">
                  <c:v>33</c:v>
                </c:pt>
                <c:pt idx="930">
                  <c:v>35</c:v>
                </c:pt>
                <c:pt idx="931">
                  <c:v>35</c:v>
                </c:pt>
                <c:pt idx="932">
                  <c:v>36</c:v>
                </c:pt>
                <c:pt idx="933">
                  <c:v>40</c:v>
                </c:pt>
                <c:pt idx="934">
                  <c:v>45</c:v>
                </c:pt>
                <c:pt idx="935">
                  <c:v>45</c:v>
                </c:pt>
                <c:pt idx="936">
                  <c:v>45</c:v>
                </c:pt>
                <c:pt idx="938">
                  <c:v>12</c:v>
                </c:pt>
                <c:pt idx="939">
                  <c:v>14</c:v>
                </c:pt>
                <c:pt idx="940">
                  <c:v>14</c:v>
                </c:pt>
                <c:pt idx="941">
                  <c:v>14.5</c:v>
                </c:pt>
                <c:pt idx="943">
                  <c:v>52.99</c:v>
                </c:pt>
                <c:pt idx="944">
                  <c:v>54.99</c:v>
                </c:pt>
                <c:pt idx="945">
                  <c:v>55</c:v>
                </c:pt>
                <c:pt idx="946">
                  <c:v>56</c:v>
                </c:pt>
                <c:pt idx="947">
                  <c:v>58</c:v>
                </c:pt>
                <c:pt idx="948">
                  <c:v>60</c:v>
                </c:pt>
                <c:pt idx="949">
                  <c:v>60</c:v>
                </c:pt>
                <c:pt idx="950">
                  <c:v>61</c:v>
                </c:pt>
                <c:pt idx="951">
                  <c:v>63</c:v>
                </c:pt>
                <c:pt idx="952">
                  <c:v>65</c:v>
                </c:pt>
                <c:pt idx="953">
                  <c:v>65</c:v>
                </c:pt>
                <c:pt idx="954">
                  <c:v>66</c:v>
                </c:pt>
                <c:pt idx="955">
                  <c:v>68</c:v>
                </c:pt>
                <c:pt idx="956">
                  <c:v>70</c:v>
                </c:pt>
                <c:pt idx="957">
                  <c:v>70</c:v>
                </c:pt>
                <c:pt idx="958">
                  <c:v>72</c:v>
                </c:pt>
                <c:pt idx="959">
                  <c:v>74</c:v>
                </c:pt>
                <c:pt idx="960">
                  <c:v>75</c:v>
                </c:pt>
                <c:pt idx="961">
                  <c:v>76</c:v>
                </c:pt>
                <c:pt idx="962">
                  <c:v>77</c:v>
                </c:pt>
                <c:pt idx="964">
                  <c:v>5</c:v>
                </c:pt>
                <c:pt idx="965">
                  <c:v>8</c:v>
                </c:pt>
                <c:pt idx="966">
                  <c:v>9</c:v>
                </c:pt>
                <c:pt idx="967">
                  <c:v>10</c:v>
                </c:pt>
                <c:pt idx="968">
                  <c:v>11</c:v>
                </c:pt>
                <c:pt idx="969">
                  <c:v>12</c:v>
                </c:pt>
                <c:pt idx="970">
                  <c:v>13</c:v>
                </c:pt>
                <c:pt idx="971">
                  <c:v>14</c:v>
                </c:pt>
                <c:pt idx="972">
                  <c:v>15</c:v>
                </c:pt>
                <c:pt idx="973">
                  <c:v>15</c:v>
                </c:pt>
                <c:pt idx="974">
                  <c:v>16</c:v>
                </c:pt>
                <c:pt idx="975">
                  <c:v>17</c:v>
                </c:pt>
                <c:pt idx="976">
                  <c:v>20</c:v>
                </c:pt>
                <c:pt idx="977">
                  <c:v>23</c:v>
                </c:pt>
                <c:pt idx="978">
                  <c:v>25</c:v>
                </c:pt>
                <c:pt idx="979">
                  <c:v>30</c:v>
                </c:pt>
                <c:pt idx="980">
                  <c:v>30</c:v>
                </c:pt>
                <c:pt idx="981">
                  <c:v>32</c:v>
                </c:pt>
                <c:pt idx="982">
                  <c:v>34</c:v>
                </c:pt>
                <c:pt idx="983">
                  <c:v>35</c:v>
                </c:pt>
                <c:pt idx="984">
                  <c:v>36</c:v>
                </c:pt>
                <c:pt idx="985">
                  <c:v>45</c:v>
                </c:pt>
                <c:pt idx="986">
                  <c:v>45</c:v>
                </c:pt>
                <c:pt idx="987">
                  <c:v>50</c:v>
                </c:pt>
                <c:pt idx="988">
                  <c:v>70</c:v>
                </c:pt>
                <c:pt idx="989">
                  <c:v>70</c:v>
                </c:pt>
                <c:pt idx="990">
                  <c:v>71</c:v>
                </c:pt>
                <c:pt idx="992">
                  <c:v>25.88</c:v>
                </c:pt>
                <c:pt idx="993">
                  <c:v>29</c:v>
                </c:pt>
                <c:pt idx="994">
                  <c:v>30</c:v>
                </c:pt>
                <c:pt idx="995">
                  <c:v>31</c:v>
                </c:pt>
                <c:pt idx="996">
                  <c:v>32</c:v>
                </c:pt>
                <c:pt idx="997">
                  <c:v>33</c:v>
                </c:pt>
                <c:pt idx="998">
                  <c:v>35</c:v>
                </c:pt>
                <c:pt idx="999">
                  <c:v>35</c:v>
                </c:pt>
                <c:pt idx="1000">
                  <c:v>38</c:v>
                </c:pt>
                <c:pt idx="1001">
                  <c:v>40</c:v>
                </c:pt>
                <c:pt idx="1002">
                  <c:v>40</c:v>
                </c:pt>
                <c:pt idx="1003">
                  <c:v>42</c:v>
                </c:pt>
                <c:pt idx="1004">
                  <c:v>45</c:v>
                </c:pt>
                <c:pt idx="1005">
                  <c:v>47</c:v>
                </c:pt>
                <c:pt idx="1006">
                  <c:v>49</c:v>
                </c:pt>
                <c:pt idx="1007">
                  <c:v>51</c:v>
                </c:pt>
                <c:pt idx="1008">
                  <c:v>53</c:v>
                </c:pt>
                <c:pt idx="1009">
                  <c:v>55</c:v>
                </c:pt>
                <c:pt idx="1010">
                  <c:v>57</c:v>
                </c:pt>
                <c:pt idx="1011">
                  <c:v>58.75</c:v>
                </c:pt>
                <c:pt idx="1012">
                  <c:v>59</c:v>
                </c:pt>
                <c:pt idx="1013">
                  <c:v>61</c:v>
                </c:pt>
                <c:pt idx="1014">
                  <c:v>62</c:v>
                </c:pt>
                <c:pt idx="1015">
                  <c:v>63</c:v>
                </c:pt>
                <c:pt idx="1016">
                  <c:v>64</c:v>
                </c:pt>
                <c:pt idx="1017">
                  <c:v>65</c:v>
                </c:pt>
                <c:pt idx="1019">
                  <c:v>1.04</c:v>
                </c:pt>
                <c:pt idx="1020">
                  <c:v>1.29</c:v>
                </c:pt>
                <c:pt idx="1021">
                  <c:v>4</c:v>
                </c:pt>
                <c:pt idx="1022">
                  <c:v>10</c:v>
                </c:pt>
                <c:pt idx="1023">
                  <c:v>15</c:v>
                </c:pt>
                <c:pt idx="1024">
                  <c:v>20</c:v>
                </c:pt>
                <c:pt idx="1025">
                  <c:v>26</c:v>
                </c:pt>
                <c:pt idx="1026">
                  <c:v>27</c:v>
                </c:pt>
                <c:pt idx="1027">
                  <c:v>40</c:v>
                </c:pt>
                <c:pt idx="1028">
                  <c:v>42.01</c:v>
                </c:pt>
                <c:pt idx="1029">
                  <c:v>50</c:v>
                </c:pt>
                <c:pt idx="1030">
                  <c:v>52</c:v>
                </c:pt>
                <c:pt idx="1031">
                  <c:v>55</c:v>
                </c:pt>
                <c:pt idx="1032">
                  <c:v>58.58</c:v>
                </c:pt>
                <c:pt idx="1033">
                  <c:v>59.58</c:v>
                </c:pt>
                <c:pt idx="1035">
                  <c:v>51</c:v>
                </c:pt>
                <c:pt idx="1036">
                  <c:v>53</c:v>
                </c:pt>
                <c:pt idx="1037">
                  <c:v>55</c:v>
                </c:pt>
                <c:pt idx="1038">
                  <c:v>57</c:v>
                </c:pt>
                <c:pt idx="1039">
                  <c:v>67.319999999999993</c:v>
                </c:pt>
                <c:pt idx="1040">
                  <c:v>69.5</c:v>
                </c:pt>
                <c:pt idx="1041">
                  <c:v>71.599999999999994</c:v>
                </c:pt>
                <c:pt idx="1042">
                  <c:v>75</c:v>
                </c:pt>
                <c:pt idx="1043">
                  <c:v>77</c:v>
                </c:pt>
                <c:pt idx="1044">
                  <c:v>80</c:v>
                </c:pt>
                <c:pt idx="1045">
                  <c:v>80.78</c:v>
                </c:pt>
                <c:pt idx="1046">
                  <c:v>82.79</c:v>
                </c:pt>
                <c:pt idx="1047">
                  <c:v>83</c:v>
                </c:pt>
                <c:pt idx="1048">
                  <c:v>84.01</c:v>
                </c:pt>
                <c:pt idx="1049">
                  <c:v>85</c:v>
                </c:pt>
                <c:pt idx="1050">
                  <c:v>87</c:v>
                </c:pt>
                <c:pt idx="1051">
                  <c:v>89</c:v>
                </c:pt>
                <c:pt idx="1052">
                  <c:v>90</c:v>
                </c:pt>
                <c:pt idx="1054">
                  <c:v>2</c:v>
                </c:pt>
                <c:pt idx="1055">
                  <c:v>6</c:v>
                </c:pt>
                <c:pt idx="1056">
                  <c:v>7.77</c:v>
                </c:pt>
                <c:pt idx="1057">
                  <c:v>9</c:v>
                </c:pt>
                <c:pt idx="1058">
                  <c:v>10</c:v>
                </c:pt>
                <c:pt idx="1059">
                  <c:v>10</c:v>
                </c:pt>
                <c:pt idx="1060">
                  <c:v>10.5</c:v>
                </c:pt>
                <c:pt idx="1061">
                  <c:v>11</c:v>
                </c:pt>
                <c:pt idx="1062">
                  <c:v>12</c:v>
                </c:pt>
                <c:pt idx="1063">
                  <c:v>13.13</c:v>
                </c:pt>
                <c:pt idx="1064">
                  <c:v>14</c:v>
                </c:pt>
                <c:pt idx="1065">
                  <c:v>16</c:v>
                </c:pt>
                <c:pt idx="1066">
                  <c:v>20</c:v>
                </c:pt>
                <c:pt idx="1067">
                  <c:v>21</c:v>
                </c:pt>
                <c:pt idx="1068">
                  <c:v>22</c:v>
                </c:pt>
                <c:pt idx="1069">
                  <c:v>23</c:v>
                </c:pt>
                <c:pt idx="1070">
                  <c:v>25</c:v>
                </c:pt>
                <c:pt idx="1071">
                  <c:v>27</c:v>
                </c:pt>
                <c:pt idx="1072">
                  <c:v>29</c:v>
                </c:pt>
                <c:pt idx="1073">
                  <c:v>31</c:v>
                </c:pt>
                <c:pt idx="1074">
                  <c:v>33</c:v>
                </c:pt>
                <c:pt idx="1075">
                  <c:v>35</c:v>
                </c:pt>
                <c:pt idx="1076">
                  <c:v>37</c:v>
                </c:pt>
                <c:pt idx="1077">
                  <c:v>39</c:v>
                </c:pt>
                <c:pt idx="1078">
                  <c:v>40</c:v>
                </c:pt>
                <c:pt idx="1079">
                  <c:v>41</c:v>
                </c:pt>
                <c:pt idx="1080">
                  <c:v>43</c:v>
                </c:pt>
                <c:pt idx="1081">
                  <c:v>45</c:v>
                </c:pt>
                <c:pt idx="1082">
                  <c:v>45</c:v>
                </c:pt>
                <c:pt idx="1083">
                  <c:v>46</c:v>
                </c:pt>
                <c:pt idx="1084">
                  <c:v>47</c:v>
                </c:pt>
              </c:numCache>
            </c:numRef>
          </c:yVal>
        </c:ser>
        <c:axId val="87662592"/>
        <c:axId val="87664512"/>
      </c:scatterChart>
      <c:valAx>
        <c:axId val="876625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Previous Bid</a:t>
                </a:r>
              </a:p>
            </c:rich>
          </c:tx>
          <c:layout/>
        </c:title>
        <c:numFmt formatCode="General" sourceLinked="1"/>
        <c:tickLblPos val="nextTo"/>
        <c:crossAx val="87664512"/>
        <c:crosses val="autoZero"/>
        <c:crossBetween val="midCat"/>
      </c:valAx>
      <c:valAx>
        <c:axId val="8766451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Bid Response</a:t>
                </a:r>
              </a:p>
            </c:rich>
          </c:tx>
          <c:layout/>
        </c:title>
        <c:numFmt formatCode="General" sourceLinked="1"/>
        <c:tickLblPos val="nextTo"/>
        <c:crossAx val="87662592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835276-F66B-4864-8BB8-C1F868056046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AC315C92-8E59-4B16-BC16-E33FA9228754}">
      <dgm:prSet phldrT="[Text]"/>
      <dgm:spPr/>
      <dgm:t>
        <a:bodyPr/>
        <a:lstStyle/>
        <a:p>
          <a:r>
            <a:rPr lang="en-US" dirty="0" smtClean="0"/>
            <a:t>Data Retrieval</a:t>
          </a:r>
          <a:endParaRPr lang="en-US" dirty="0"/>
        </a:p>
      </dgm:t>
    </dgm:pt>
    <dgm:pt modelId="{EEE9DB5A-1A41-4007-A64E-F524AED3D54E}" type="parTrans" cxnId="{30FCF73B-65A7-4083-908A-C6D454E82FC4}">
      <dgm:prSet/>
      <dgm:spPr/>
      <dgm:t>
        <a:bodyPr/>
        <a:lstStyle/>
        <a:p>
          <a:endParaRPr lang="en-US"/>
        </a:p>
      </dgm:t>
    </dgm:pt>
    <dgm:pt modelId="{E6BAD9E8-984D-4772-B546-9E1F021D33CE}" type="sibTrans" cxnId="{30FCF73B-65A7-4083-908A-C6D454E82FC4}">
      <dgm:prSet/>
      <dgm:spPr/>
      <dgm:t>
        <a:bodyPr/>
        <a:lstStyle/>
        <a:p>
          <a:endParaRPr lang="en-US"/>
        </a:p>
      </dgm:t>
    </dgm:pt>
    <dgm:pt modelId="{DCDB8503-7BB7-4D32-9D88-5C50A42BE868}">
      <dgm:prSet phldrT="[Text]"/>
      <dgm:spPr/>
      <dgm:t>
        <a:bodyPr/>
        <a:lstStyle/>
        <a:p>
          <a:r>
            <a:rPr lang="en-US" dirty="0" smtClean="0"/>
            <a:t>Modeling/Simulation</a:t>
          </a:r>
        </a:p>
        <a:p>
          <a:r>
            <a:rPr lang="en-US" dirty="0" smtClean="0"/>
            <a:t>with agents</a:t>
          </a:r>
          <a:endParaRPr lang="en-US" dirty="0"/>
        </a:p>
      </dgm:t>
    </dgm:pt>
    <dgm:pt modelId="{441DC015-8D7D-4D60-B616-6204745AB057}" type="parTrans" cxnId="{E340B974-6148-4092-8F25-240FEF9D9E31}">
      <dgm:prSet/>
      <dgm:spPr/>
      <dgm:t>
        <a:bodyPr/>
        <a:lstStyle/>
        <a:p>
          <a:endParaRPr lang="en-US"/>
        </a:p>
      </dgm:t>
    </dgm:pt>
    <dgm:pt modelId="{5396F5CC-D400-48BF-8A8B-4D0C4C931716}" type="sibTrans" cxnId="{E340B974-6148-4092-8F25-240FEF9D9E31}">
      <dgm:prSet/>
      <dgm:spPr/>
      <dgm:t>
        <a:bodyPr/>
        <a:lstStyle/>
        <a:p>
          <a:endParaRPr lang="en-US"/>
        </a:p>
      </dgm:t>
    </dgm:pt>
    <dgm:pt modelId="{061C95AD-6D76-4CC1-8476-C6BD87933C03}">
      <dgm:prSet phldrT="[Text]"/>
      <dgm:spPr/>
      <dgm:t>
        <a:bodyPr/>
        <a:lstStyle/>
        <a:p>
          <a:r>
            <a:rPr lang="en-US" dirty="0" smtClean="0"/>
            <a:t>Analytics</a:t>
          </a:r>
          <a:endParaRPr lang="en-US" dirty="0"/>
        </a:p>
      </dgm:t>
    </dgm:pt>
    <dgm:pt modelId="{5D3EB3DA-B4CA-4DF3-88F3-88E2907BE482}" type="parTrans" cxnId="{476A0E5B-6B9A-47E9-97EF-6C4ADC8AE08D}">
      <dgm:prSet/>
      <dgm:spPr/>
      <dgm:t>
        <a:bodyPr/>
        <a:lstStyle/>
        <a:p>
          <a:endParaRPr lang="en-US"/>
        </a:p>
      </dgm:t>
    </dgm:pt>
    <dgm:pt modelId="{C1E7DBC2-D1E0-4E6B-971D-BD00168D7F4A}" type="sibTrans" cxnId="{476A0E5B-6B9A-47E9-97EF-6C4ADC8AE08D}">
      <dgm:prSet/>
      <dgm:spPr/>
      <dgm:t>
        <a:bodyPr/>
        <a:lstStyle/>
        <a:p>
          <a:endParaRPr lang="en-US"/>
        </a:p>
      </dgm:t>
    </dgm:pt>
    <dgm:pt modelId="{33B2E0BF-0308-4A19-9DA8-45C7D27698AC}" type="pres">
      <dgm:prSet presAssocID="{E9835276-F66B-4864-8BB8-C1F868056046}" presName="Name0" presStyleCnt="0">
        <dgm:presLayoutVars>
          <dgm:dir/>
          <dgm:resizeHandles val="exact"/>
        </dgm:presLayoutVars>
      </dgm:prSet>
      <dgm:spPr/>
    </dgm:pt>
    <dgm:pt modelId="{444B3F61-3374-44FD-B982-87FFE6C79315}" type="pres">
      <dgm:prSet presAssocID="{E9835276-F66B-4864-8BB8-C1F868056046}" presName="arrow" presStyleLbl="bgShp" presStyleIdx="0" presStyleCnt="1"/>
      <dgm:spPr/>
      <dgm:t>
        <a:bodyPr/>
        <a:lstStyle/>
        <a:p>
          <a:endParaRPr lang="en-US"/>
        </a:p>
      </dgm:t>
    </dgm:pt>
    <dgm:pt modelId="{43AFC187-2E07-4C10-B22C-099060087CED}" type="pres">
      <dgm:prSet presAssocID="{E9835276-F66B-4864-8BB8-C1F868056046}" presName="points" presStyleCnt="0"/>
      <dgm:spPr/>
    </dgm:pt>
    <dgm:pt modelId="{4FE19057-6E99-4C5C-9F95-C1BA7FB1B37D}" type="pres">
      <dgm:prSet presAssocID="{AC315C92-8E59-4B16-BC16-E33FA9228754}" presName="compositeA" presStyleCnt="0"/>
      <dgm:spPr/>
    </dgm:pt>
    <dgm:pt modelId="{EAB77200-03CC-435A-BD48-D03E37CA00A0}" type="pres">
      <dgm:prSet presAssocID="{AC315C92-8E59-4B16-BC16-E33FA9228754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D21E26-429F-4ED8-99C6-C23247B9EF25}" type="pres">
      <dgm:prSet presAssocID="{AC315C92-8E59-4B16-BC16-E33FA9228754}" presName="circleA" presStyleLbl="node1" presStyleIdx="0" presStyleCnt="3"/>
      <dgm:spPr/>
    </dgm:pt>
    <dgm:pt modelId="{20C3D7FA-302C-430D-B248-5CD5226C318B}" type="pres">
      <dgm:prSet presAssocID="{AC315C92-8E59-4B16-BC16-E33FA9228754}" presName="spaceA" presStyleCnt="0"/>
      <dgm:spPr/>
    </dgm:pt>
    <dgm:pt modelId="{D0B22703-E38B-4849-AED5-6C455DA9481B}" type="pres">
      <dgm:prSet presAssocID="{E6BAD9E8-984D-4772-B546-9E1F021D33CE}" presName="space" presStyleCnt="0"/>
      <dgm:spPr/>
    </dgm:pt>
    <dgm:pt modelId="{58368729-ABB1-45EC-B019-5B1846F7CE5B}" type="pres">
      <dgm:prSet presAssocID="{DCDB8503-7BB7-4D32-9D88-5C50A42BE868}" presName="compositeB" presStyleCnt="0"/>
      <dgm:spPr/>
    </dgm:pt>
    <dgm:pt modelId="{59405CAF-8FAE-43AE-A01C-E2D78D445AE2}" type="pres">
      <dgm:prSet presAssocID="{DCDB8503-7BB7-4D32-9D88-5C50A42BE868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742ED1-0AFE-48AD-AD46-FEA127C4A5A7}" type="pres">
      <dgm:prSet presAssocID="{DCDB8503-7BB7-4D32-9D88-5C50A42BE868}" presName="circleB" presStyleLbl="node1" presStyleIdx="1" presStyleCnt="3"/>
      <dgm:spPr/>
    </dgm:pt>
    <dgm:pt modelId="{3ABB5073-4DC2-4D9E-A3ED-41429D85342C}" type="pres">
      <dgm:prSet presAssocID="{DCDB8503-7BB7-4D32-9D88-5C50A42BE868}" presName="spaceB" presStyleCnt="0"/>
      <dgm:spPr/>
    </dgm:pt>
    <dgm:pt modelId="{B9D4196F-5EC4-4267-841B-5DE41BCEAEC1}" type="pres">
      <dgm:prSet presAssocID="{5396F5CC-D400-48BF-8A8B-4D0C4C931716}" presName="space" presStyleCnt="0"/>
      <dgm:spPr/>
    </dgm:pt>
    <dgm:pt modelId="{2653B0C2-EF77-4A39-B4C1-C3457C468730}" type="pres">
      <dgm:prSet presAssocID="{061C95AD-6D76-4CC1-8476-C6BD87933C03}" presName="compositeA" presStyleCnt="0"/>
      <dgm:spPr/>
    </dgm:pt>
    <dgm:pt modelId="{FAF1DB41-7C75-487D-A9BE-5C67F6C1775D}" type="pres">
      <dgm:prSet presAssocID="{061C95AD-6D76-4CC1-8476-C6BD87933C03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ED7F09-48FD-4763-AEBC-4C4E0564838A}" type="pres">
      <dgm:prSet presAssocID="{061C95AD-6D76-4CC1-8476-C6BD87933C03}" presName="circleA" presStyleLbl="node1" presStyleIdx="2" presStyleCnt="3"/>
      <dgm:spPr/>
    </dgm:pt>
    <dgm:pt modelId="{18442783-6B08-4FF7-8733-AD9068976A9B}" type="pres">
      <dgm:prSet presAssocID="{061C95AD-6D76-4CC1-8476-C6BD87933C03}" presName="spaceA" presStyleCnt="0"/>
      <dgm:spPr/>
    </dgm:pt>
  </dgm:ptLst>
  <dgm:cxnLst>
    <dgm:cxn modelId="{261D14F3-08F4-47E2-88AF-BFB4625D53F5}" type="presOf" srcId="{DCDB8503-7BB7-4D32-9D88-5C50A42BE868}" destId="{59405CAF-8FAE-43AE-A01C-E2D78D445AE2}" srcOrd="0" destOrd="0" presId="urn:microsoft.com/office/officeart/2005/8/layout/hProcess11"/>
    <dgm:cxn modelId="{70E1D445-B2E9-4C0D-BDD2-BC988C8906DD}" type="presOf" srcId="{AC315C92-8E59-4B16-BC16-E33FA9228754}" destId="{EAB77200-03CC-435A-BD48-D03E37CA00A0}" srcOrd="0" destOrd="0" presId="urn:microsoft.com/office/officeart/2005/8/layout/hProcess11"/>
    <dgm:cxn modelId="{89FD1314-6533-4DB7-971C-2505929F5A84}" type="presOf" srcId="{061C95AD-6D76-4CC1-8476-C6BD87933C03}" destId="{FAF1DB41-7C75-487D-A9BE-5C67F6C1775D}" srcOrd="0" destOrd="0" presId="urn:microsoft.com/office/officeart/2005/8/layout/hProcess11"/>
    <dgm:cxn modelId="{476A0E5B-6B9A-47E9-97EF-6C4ADC8AE08D}" srcId="{E9835276-F66B-4864-8BB8-C1F868056046}" destId="{061C95AD-6D76-4CC1-8476-C6BD87933C03}" srcOrd="2" destOrd="0" parTransId="{5D3EB3DA-B4CA-4DF3-88F3-88E2907BE482}" sibTransId="{C1E7DBC2-D1E0-4E6B-971D-BD00168D7F4A}"/>
    <dgm:cxn modelId="{49225DAD-7095-4711-92FF-E81CFBE0DE22}" type="presOf" srcId="{E9835276-F66B-4864-8BB8-C1F868056046}" destId="{33B2E0BF-0308-4A19-9DA8-45C7D27698AC}" srcOrd="0" destOrd="0" presId="urn:microsoft.com/office/officeart/2005/8/layout/hProcess11"/>
    <dgm:cxn modelId="{E340B974-6148-4092-8F25-240FEF9D9E31}" srcId="{E9835276-F66B-4864-8BB8-C1F868056046}" destId="{DCDB8503-7BB7-4D32-9D88-5C50A42BE868}" srcOrd="1" destOrd="0" parTransId="{441DC015-8D7D-4D60-B616-6204745AB057}" sibTransId="{5396F5CC-D400-48BF-8A8B-4D0C4C931716}"/>
    <dgm:cxn modelId="{30FCF73B-65A7-4083-908A-C6D454E82FC4}" srcId="{E9835276-F66B-4864-8BB8-C1F868056046}" destId="{AC315C92-8E59-4B16-BC16-E33FA9228754}" srcOrd="0" destOrd="0" parTransId="{EEE9DB5A-1A41-4007-A64E-F524AED3D54E}" sibTransId="{E6BAD9E8-984D-4772-B546-9E1F021D33CE}"/>
    <dgm:cxn modelId="{3B296D8E-9C17-4E72-9180-B7A9757E815F}" type="presParOf" srcId="{33B2E0BF-0308-4A19-9DA8-45C7D27698AC}" destId="{444B3F61-3374-44FD-B982-87FFE6C79315}" srcOrd="0" destOrd="0" presId="urn:microsoft.com/office/officeart/2005/8/layout/hProcess11"/>
    <dgm:cxn modelId="{C4F618B9-0C02-46E2-8FAB-174C151A90F8}" type="presParOf" srcId="{33B2E0BF-0308-4A19-9DA8-45C7D27698AC}" destId="{43AFC187-2E07-4C10-B22C-099060087CED}" srcOrd="1" destOrd="0" presId="urn:microsoft.com/office/officeart/2005/8/layout/hProcess11"/>
    <dgm:cxn modelId="{27302805-D137-4DCC-8F80-85F32333F2E7}" type="presParOf" srcId="{43AFC187-2E07-4C10-B22C-099060087CED}" destId="{4FE19057-6E99-4C5C-9F95-C1BA7FB1B37D}" srcOrd="0" destOrd="0" presId="urn:microsoft.com/office/officeart/2005/8/layout/hProcess11"/>
    <dgm:cxn modelId="{9A96AFF6-D538-43DF-A66D-CBBCA74FC92D}" type="presParOf" srcId="{4FE19057-6E99-4C5C-9F95-C1BA7FB1B37D}" destId="{EAB77200-03CC-435A-BD48-D03E37CA00A0}" srcOrd="0" destOrd="0" presId="urn:microsoft.com/office/officeart/2005/8/layout/hProcess11"/>
    <dgm:cxn modelId="{332A6E17-DFAA-4578-99F1-A95D32F2C6EA}" type="presParOf" srcId="{4FE19057-6E99-4C5C-9F95-C1BA7FB1B37D}" destId="{B0D21E26-429F-4ED8-99C6-C23247B9EF25}" srcOrd="1" destOrd="0" presId="urn:microsoft.com/office/officeart/2005/8/layout/hProcess11"/>
    <dgm:cxn modelId="{D6A92ECA-7133-4948-AB4B-3462E81824F9}" type="presParOf" srcId="{4FE19057-6E99-4C5C-9F95-C1BA7FB1B37D}" destId="{20C3D7FA-302C-430D-B248-5CD5226C318B}" srcOrd="2" destOrd="0" presId="urn:microsoft.com/office/officeart/2005/8/layout/hProcess11"/>
    <dgm:cxn modelId="{A3865390-0C97-44E5-8A90-22072B49C7D5}" type="presParOf" srcId="{43AFC187-2E07-4C10-B22C-099060087CED}" destId="{D0B22703-E38B-4849-AED5-6C455DA9481B}" srcOrd="1" destOrd="0" presId="urn:microsoft.com/office/officeart/2005/8/layout/hProcess11"/>
    <dgm:cxn modelId="{EFCDEAB7-385E-4518-81D3-01B94A33E92A}" type="presParOf" srcId="{43AFC187-2E07-4C10-B22C-099060087CED}" destId="{58368729-ABB1-45EC-B019-5B1846F7CE5B}" srcOrd="2" destOrd="0" presId="urn:microsoft.com/office/officeart/2005/8/layout/hProcess11"/>
    <dgm:cxn modelId="{48597CEB-D343-435B-A0F0-9433067314B2}" type="presParOf" srcId="{58368729-ABB1-45EC-B019-5B1846F7CE5B}" destId="{59405CAF-8FAE-43AE-A01C-E2D78D445AE2}" srcOrd="0" destOrd="0" presId="urn:microsoft.com/office/officeart/2005/8/layout/hProcess11"/>
    <dgm:cxn modelId="{161A672C-8160-42E6-9305-F2F10C103D2F}" type="presParOf" srcId="{58368729-ABB1-45EC-B019-5B1846F7CE5B}" destId="{E6742ED1-0AFE-48AD-AD46-FEA127C4A5A7}" srcOrd="1" destOrd="0" presId="urn:microsoft.com/office/officeart/2005/8/layout/hProcess11"/>
    <dgm:cxn modelId="{7876200C-06E9-4DAE-862B-03FC22C3E8F3}" type="presParOf" srcId="{58368729-ABB1-45EC-B019-5B1846F7CE5B}" destId="{3ABB5073-4DC2-4D9E-A3ED-41429D85342C}" srcOrd="2" destOrd="0" presId="urn:microsoft.com/office/officeart/2005/8/layout/hProcess11"/>
    <dgm:cxn modelId="{B50837E6-56DD-4462-B52A-C0ED85ED5AFD}" type="presParOf" srcId="{43AFC187-2E07-4C10-B22C-099060087CED}" destId="{B9D4196F-5EC4-4267-841B-5DE41BCEAEC1}" srcOrd="3" destOrd="0" presId="urn:microsoft.com/office/officeart/2005/8/layout/hProcess11"/>
    <dgm:cxn modelId="{8ED4CD42-6B25-46E1-B7F6-D9BAFB6CF8F0}" type="presParOf" srcId="{43AFC187-2E07-4C10-B22C-099060087CED}" destId="{2653B0C2-EF77-4A39-B4C1-C3457C468730}" srcOrd="4" destOrd="0" presId="urn:microsoft.com/office/officeart/2005/8/layout/hProcess11"/>
    <dgm:cxn modelId="{D8881D72-1C89-48CE-AADD-B2B3E6DBB951}" type="presParOf" srcId="{2653B0C2-EF77-4A39-B4C1-C3457C468730}" destId="{FAF1DB41-7C75-487D-A9BE-5C67F6C1775D}" srcOrd="0" destOrd="0" presId="urn:microsoft.com/office/officeart/2005/8/layout/hProcess11"/>
    <dgm:cxn modelId="{CEDFF94E-A2D2-45FB-B67E-5A218D634904}" type="presParOf" srcId="{2653B0C2-EF77-4A39-B4C1-C3457C468730}" destId="{59ED7F09-48FD-4763-AEBC-4C4E0564838A}" srcOrd="1" destOrd="0" presId="urn:microsoft.com/office/officeart/2005/8/layout/hProcess11"/>
    <dgm:cxn modelId="{DBEE885F-C622-4B27-95A7-A14E0E64F01C}" type="presParOf" srcId="{2653B0C2-EF77-4A39-B4C1-C3457C468730}" destId="{18442783-6B08-4FF7-8733-AD9068976A9B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4B3F61-3374-44FD-B982-87FFE6C79315}">
      <dsp:nvSpPr>
        <dsp:cNvPr id="0" name=""/>
        <dsp:cNvSpPr/>
      </dsp:nvSpPr>
      <dsp:spPr>
        <a:xfrm>
          <a:off x="0" y="2460783"/>
          <a:ext cx="11658600" cy="3281044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B77200-03CC-435A-BD48-D03E37CA00A0}">
      <dsp:nvSpPr>
        <dsp:cNvPr id="0" name=""/>
        <dsp:cNvSpPr/>
      </dsp:nvSpPr>
      <dsp:spPr>
        <a:xfrm>
          <a:off x="5123" y="0"/>
          <a:ext cx="3381449" cy="3281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b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Data Retrieval</a:t>
          </a:r>
          <a:endParaRPr lang="en-US" sz="2700" kern="1200" dirty="0"/>
        </a:p>
      </dsp:txBody>
      <dsp:txXfrm>
        <a:off x="5123" y="0"/>
        <a:ext cx="3381449" cy="3281044"/>
      </dsp:txXfrm>
    </dsp:sp>
    <dsp:sp modelId="{B0D21E26-429F-4ED8-99C6-C23247B9EF25}">
      <dsp:nvSpPr>
        <dsp:cNvPr id="0" name=""/>
        <dsp:cNvSpPr/>
      </dsp:nvSpPr>
      <dsp:spPr>
        <a:xfrm>
          <a:off x="1285717" y="3691175"/>
          <a:ext cx="820261" cy="8202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405CAF-8FAE-43AE-A01C-E2D78D445AE2}">
      <dsp:nvSpPr>
        <dsp:cNvPr id="0" name=""/>
        <dsp:cNvSpPr/>
      </dsp:nvSpPr>
      <dsp:spPr>
        <a:xfrm>
          <a:off x="3555645" y="4921567"/>
          <a:ext cx="3381449" cy="3281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t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Modeling/Simulation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with agents</a:t>
          </a:r>
          <a:endParaRPr lang="en-US" sz="2700" kern="1200" dirty="0"/>
        </a:p>
      </dsp:txBody>
      <dsp:txXfrm>
        <a:off x="3555645" y="4921567"/>
        <a:ext cx="3381449" cy="3281044"/>
      </dsp:txXfrm>
    </dsp:sp>
    <dsp:sp modelId="{E6742ED1-0AFE-48AD-AD46-FEA127C4A5A7}">
      <dsp:nvSpPr>
        <dsp:cNvPr id="0" name=""/>
        <dsp:cNvSpPr/>
      </dsp:nvSpPr>
      <dsp:spPr>
        <a:xfrm>
          <a:off x="4836239" y="3691175"/>
          <a:ext cx="820261" cy="8202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F1DB41-7C75-487D-A9BE-5C67F6C1775D}">
      <dsp:nvSpPr>
        <dsp:cNvPr id="0" name=""/>
        <dsp:cNvSpPr/>
      </dsp:nvSpPr>
      <dsp:spPr>
        <a:xfrm>
          <a:off x="7106167" y="0"/>
          <a:ext cx="3381449" cy="3281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b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Analytics</a:t>
          </a:r>
          <a:endParaRPr lang="en-US" sz="2700" kern="1200" dirty="0"/>
        </a:p>
      </dsp:txBody>
      <dsp:txXfrm>
        <a:off x="7106167" y="0"/>
        <a:ext cx="3381449" cy="3281044"/>
      </dsp:txXfrm>
    </dsp:sp>
    <dsp:sp modelId="{59ED7F09-48FD-4763-AEBC-4C4E0564838A}">
      <dsp:nvSpPr>
        <dsp:cNvPr id="0" name=""/>
        <dsp:cNvSpPr/>
      </dsp:nvSpPr>
      <dsp:spPr>
        <a:xfrm>
          <a:off x="8386761" y="3691175"/>
          <a:ext cx="820261" cy="8202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3140" y="12498502"/>
            <a:ext cx="25648920" cy="86241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6280" y="22799040"/>
            <a:ext cx="21122640" cy="10281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11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22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033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044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055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066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077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088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7365-7DBB-4C44-A795-88E115B79373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A8C5-C029-4A34-A909-4A7695849B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7365-7DBB-4C44-A795-88E115B79373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A8C5-C029-4A34-A909-4A7695849B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95217" y="9453036"/>
            <a:ext cx="22406132" cy="2013915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76817" y="9453036"/>
            <a:ext cx="66715483" cy="2013915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7365-7DBB-4C44-A795-88E115B79373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A8C5-C029-4A34-A909-4A7695849B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7365-7DBB-4C44-A795-88E115B79373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A8C5-C029-4A34-A909-4A7695849B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633" y="25853816"/>
            <a:ext cx="25648920" cy="7990840"/>
          </a:xfrm>
        </p:spPr>
        <p:txBody>
          <a:bodyPr anchor="t"/>
          <a:lstStyle>
            <a:lvl1pPr algn="l">
              <a:defRPr sz="17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3633" y="17052725"/>
            <a:ext cx="25648920" cy="8801097"/>
          </a:xfrm>
        </p:spPr>
        <p:txBody>
          <a:bodyPr anchor="b"/>
          <a:lstStyle>
            <a:lvl1pPr marL="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1pPr>
            <a:lvl2pPr marL="2011038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2pPr>
            <a:lvl3pPr marL="4022071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3pPr>
            <a:lvl4pPr marL="6033108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4pPr>
            <a:lvl5pPr marL="8044146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5pPr>
            <a:lvl6pPr marL="10055179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6pPr>
            <a:lvl7pPr marL="12066217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7pPr>
            <a:lvl8pPr marL="14077254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8pPr>
            <a:lvl9pPr marL="16088292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7365-7DBB-4C44-A795-88E115B79373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A8C5-C029-4A34-A909-4A7695849B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76817" y="55079053"/>
            <a:ext cx="44560808" cy="155765503"/>
          </a:xfrm>
        </p:spPr>
        <p:txBody>
          <a:bodyPr/>
          <a:lstStyle>
            <a:lvl1pPr>
              <a:defRPr sz="12300"/>
            </a:lvl1pPr>
            <a:lvl2pPr>
              <a:defRPr sz="10600"/>
            </a:lvl2pPr>
            <a:lvl3pPr>
              <a:defRPr sz="88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40541" y="55079053"/>
            <a:ext cx="44560808" cy="155765503"/>
          </a:xfrm>
        </p:spPr>
        <p:txBody>
          <a:bodyPr/>
          <a:lstStyle>
            <a:lvl1pPr>
              <a:defRPr sz="12300"/>
            </a:lvl1pPr>
            <a:lvl2pPr>
              <a:defRPr sz="10600"/>
            </a:lvl2pPr>
            <a:lvl3pPr>
              <a:defRPr sz="88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7365-7DBB-4C44-A795-88E115B79373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A8C5-C029-4A34-A909-4A7695849B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611210"/>
            <a:ext cx="27157680" cy="670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9005996"/>
            <a:ext cx="13332620" cy="3753270"/>
          </a:xfrm>
        </p:spPr>
        <p:txBody>
          <a:bodyPr anchor="b"/>
          <a:lstStyle>
            <a:lvl1pPr marL="0" indent="0">
              <a:buNone/>
              <a:defRPr sz="10600" b="1"/>
            </a:lvl1pPr>
            <a:lvl2pPr marL="2011038" indent="0">
              <a:buNone/>
              <a:defRPr sz="8800" b="1"/>
            </a:lvl2pPr>
            <a:lvl3pPr marL="4022071" indent="0">
              <a:buNone/>
              <a:defRPr sz="7900" b="1"/>
            </a:lvl3pPr>
            <a:lvl4pPr marL="6033108" indent="0">
              <a:buNone/>
              <a:defRPr sz="7000" b="1"/>
            </a:lvl4pPr>
            <a:lvl5pPr marL="8044146" indent="0">
              <a:buNone/>
              <a:defRPr sz="7000" b="1"/>
            </a:lvl5pPr>
            <a:lvl6pPr marL="10055179" indent="0">
              <a:buNone/>
              <a:defRPr sz="7000" b="1"/>
            </a:lvl6pPr>
            <a:lvl7pPr marL="12066217" indent="0">
              <a:buNone/>
              <a:defRPr sz="7000" b="1"/>
            </a:lvl7pPr>
            <a:lvl8pPr marL="14077254" indent="0">
              <a:buNone/>
              <a:defRPr sz="7000" b="1"/>
            </a:lvl8pPr>
            <a:lvl9pPr marL="16088292" indent="0">
              <a:buNone/>
              <a:defRPr sz="7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08760" y="12759266"/>
            <a:ext cx="13332620" cy="23180890"/>
          </a:xfrm>
        </p:spPr>
        <p:txBody>
          <a:bodyPr/>
          <a:lstStyle>
            <a:lvl1pPr>
              <a:defRPr sz="10600"/>
            </a:lvl1pPr>
            <a:lvl2pPr>
              <a:defRPr sz="8800"/>
            </a:lvl2pPr>
            <a:lvl3pPr>
              <a:defRPr sz="79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8587" y="9005996"/>
            <a:ext cx="13337858" cy="3753270"/>
          </a:xfrm>
        </p:spPr>
        <p:txBody>
          <a:bodyPr anchor="b"/>
          <a:lstStyle>
            <a:lvl1pPr marL="0" indent="0">
              <a:buNone/>
              <a:defRPr sz="10600" b="1"/>
            </a:lvl1pPr>
            <a:lvl2pPr marL="2011038" indent="0">
              <a:buNone/>
              <a:defRPr sz="8800" b="1"/>
            </a:lvl2pPr>
            <a:lvl3pPr marL="4022071" indent="0">
              <a:buNone/>
              <a:defRPr sz="7900" b="1"/>
            </a:lvl3pPr>
            <a:lvl4pPr marL="6033108" indent="0">
              <a:buNone/>
              <a:defRPr sz="7000" b="1"/>
            </a:lvl4pPr>
            <a:lvl5pPr marL="8044146" indent="0">
              <a:buNone/>
              <a:defRPr sz="7000" b="1"/>
            </a:lvl5pPr>
            <a:lvl6pPr marL="10055179" indent="0">
              <a:buNone/>
              <a:defRPr sz="7000" b="1"/>
            </a:lvl6pPr>
            <a:lvl7pPr marL="12066217" indent="0">
              <a:buNone/>
              <a:defRPr sz="7000" b="1"/>
            </a:lvl7pPr>
            <a:lvl8pPr marL="14077254" indent="0">
              <a:buNone/>
              <a:defRPr sz="7000" b="1"/>
            </a:lvl8pPr>
            <a:lvl9pPr marL="16088292" indent="0">
              <a:buNone/>
              <a:defRPr sz="7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8587" y="12759266"/>
            <a:ext cx="13337858" cy="23180890"/>
          </a:xfrm>
        </p:spPr>
        <p:txBody>
          <a:bodyPr/>
          <a:lstStyle>
            <a:lvl1pPr>
              <a:defRPr sz="10600"/>
            </a:lvl1pPr>
            <a:lvl2pPr>
              <a:defRPr sz="8800"/>
            </a:lvl2pPr>
            <a:lvl3pPr>
              <a:defRPr sz="79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7365-7DBB-4C44-A795-88E115B79373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A8C5-C029-4A34-A909-4A7695849B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7365-7DBB-4C44-A795-88E115B79373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A8C5-C029-4A34-A909-4A7695849B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7365-7DBB-4C44-A795-88E115B79373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A8C5-C029-4A34-A909-4A7695849B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5" y="1601893"/>
            <a:ext cx="9927433" cy="6817360"/>
          </a:xfrm>
        </p:spPr>
        <p:txBody>
          <a:bodyPr anchor="b"/>
          <a:lstStyle>
            <a:lvl1pPr algn="l">
              <a:defRPr sz="8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97665" y="1601902"/>
            <a:ext cx="16868775" cy="34338263"/>
          </a:xfrm>
        </p:spPr>
        <p:txBody>
          <a:bodyPr/>
          <a:lstStyle>
            <a:lvl1pPr>
              <a:defRPr sz="14100"/>
            </a:lvl1pPr>
            <a:lvl2pPr>
              <a:defRPr sz="12300"/>
            </a:lvl2pPr>
            <a:lvl3pPr>
              <a:defRPr sz="106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8765" y="8419262"/>
            <a:ext cx="9927433" cy="27520903"/>
          </a:xfrm>
        </p:spPr>
        <p:txBody>
          <a:bodyPr/>
          <a:lstStyle>
            <a:lvl1pPr marL="0" indent="0">
              <a:buNone/>
              <a:defRPr sz="6200"/>
            </a:lvl1pPr>
            <a:lvl2pPr marL="2011038" indent="0">
              <a:buNone/>
              <a:defRPr sz="5300"/>
            </a:lvl2pPr>
            <a:lvl3pPr marL="4022071" indent="0">
              <a:buNone/>
              <a:defRPr sz="4400"/>
            </a:lvl3pPr>
            <a:lvl4pPr marL="6033108" indent="0">
              <a:buNone/>
              <a:defRPr sz="4000"/>
            </a:lvl4pPr>
            <a:lvl5pPr marL="8044146" indent="0">
              <a:buNone/>
              <a:defRPr sz="4000"/>
            </a:lvl5pPr>
            <a:lvl6pPr marL="10055179" indent="0">
              <a:buNone/>
              <a:defRPr sz="4000"/>
            </a:lvl6pPr>
            <a:lvl7pPr marL="12066217" indent="0">
              <a:buNone/>
              <a:defRPr sz="4000"/>
            </a:lvl7pPr>
            <a:lvl8pPr marL="14077254" indent="0">
              <a:buNone/>
              <a:defRPr sz="4000"/>
            </a:lvl8pPr>
            <a:lvl9pPr marL="16088292" indent="0">
              <a:buNone/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7365-7DBB-4C44-A795-88E115B79373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A8C5-C029-4A34-A909-4A7695849B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4550" y="28163520"/>
            <a:ext cx="18105120" cy="3324863"/>
          </a:xfrm>
        </p:spPr>
        <p:txBody>
          <a:bodyPr anchor="b"/>
          <a:lstStyle>
            <a:lvl1pPr algn="l">
              <a:defRPr sz="8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14550" y="3594947"/>
            <a:ext cx="18105120" cy="24140160"/>
          </a:xfrm>
        </p:spPr>
        <p:txBody>
          <a:bodyPr/>
          <a:lstStyle>
            <a:lvl1pPr marL="0" indent="0">
              <a:buNone/>
              <a:defRPr sz="14100"/>
            </a:lvl1pPr>
            <a:lvl2pPr marL="2011038" indent="0">
              <a:buNone/>
              <a:defRPr sz="12300"/>
            </a:lvl2pPr>
            <a:lvl3pPr marL="4022071" indent="0">
              <a:buNone/>
              <a:defRPr sz="10600"/>
            </a:lvl3pPr>
            <a:lvl4pPr marL="6033108" indent="0">
              <a:buNone/>
              <a:defRPr sz="8800"/>
            </a:lvl4pPr>
            <a:lvl5pPr marL="8044146" indent="0">
              <a:buNone/>
              <a:defRPr sz="8800"/>
            </a:lvl5pPr>
            <a:lvl6pPr marL="10055179" indent="0">
              <a:buNone/>
              <a:defRPr sz="8800"/>
            </a:lvl6pPr>
            <a:lvl7pPr marL="12066217" indent="0">
              <a:buNone/>
              <a:defRPr sz="8800"/>
            </a:lvl7pPr>
            <a:lvl8pPr marL="14077254" indent="0">
              <a:buNone/>
              <a:defRPr sz="8800"/>
            </a:lvl8pPr>
            <a:lvl9pPr marL="16088292" indent="0">
              <a:buNone/>
              <a:defRPr sz="8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4550" y="31488383"/>
            <a:ext cx="18105120" cy="4721857"/>
          </a:xfrm>
        </p:spPr>
        <p:txBody>
          <a:bodyPr/>
          <a:lstStyle>
            <a:lvl1pPr marL="0" indent="0">
              <a:buNone/>
              <a:defRPr sz="6200"/>
            </a:lvl1pPr>
            <a:lvl2pPr marL="2011038" indent="0">
              <a:buNone/>
              <a:defRPr sz="5300"/>
            </a:lvl2pPr>
            <a:lvl3pPr marL="4022071" indent="0">
              <a:buNone/>
              <a:defRPr sz="4400"/>
            </a:lvl3pPr>
            <a:lvl4pPr marL="6033108" indent="0">
              <a:buNone/>
              <a:defRPr sz="4000"/>
            </a:lvl4pPr>
            <a:lvl5pPr marL="8044146" indent="0">
              <a:buNone/>
              <a:defRPr sz="4000"/>
            </a:lvl5pPr>
            <a:lvl6pPr marL="10055179" indent="0">
              <a:buNone/>
              <a:defRPr sz="4000"/>
            </a:lvl6pPr>
            <a:lvl7pPr marL="12066217" indent="0">
              <a:buNone/>
              <a:defRPr sz="4000"/>
            </a:lvl7pPr>
            <a:lvl8pPr marL="14077254" indent="0">
              <a:buNone/>
              <a:defRPr sz="4000"/>
            </a:lvl8pPr>
            <a:lvl9pPr marL="16088292" indent="0">
              <a:buNone/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7365-7DBB-4C44-A795-88E115B79373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A8C5-C029-4A34-A909-4A7695849B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611210"/>
            <a:ext cx="27157680" cy="6705600"/>
          </a:xfrm>
          <a:prstGeom prst="rect">
            <a:avLst/>
          </a:prstGeom>
        </p:spPr>
        <p:txBody>
          <a:bodyPr vert="horz" lIns="402208" tIns="201102" rIns="402208" bIns="20110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9387843"/>
            <a:ext cx="27157680" cy="26552316"/>
          </a:xfrm>
          <a:prstGeom prst="rect">
            <a:avLst/>
          </a:prstGeom>
        </p:spPr>
        <p:txBody>
          <a:bodyPr vert="horz" lIns="402208" tIns="201102" rIns="402208" bIns="20110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37290595"/>
            <a:ext cx="7040880" cy="2142067"/>
          </a:xfrm>
          <a:prstGeom prst="rect">
            <a:avLst/>
          </a:prstGeom>
        </p:spPr>
        <p:txBody>
          <a:bodyPr vert="horz" lIns="402208" tIns="201102" rIns="402208" bIns="201102" rtlCol="0" anchor="ctr"/>
          <a:lstStyle>
            <a:lvl1pPr algn="l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37365-7DBB-4C44-A795-88E115B79373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09860" y="37290595"/>
            <a:ext cx="9555480" cy="2142067"/>
          </a:xfrm>
          <a:prstGeom prst="rect">
            <a:avLst/>
          </a:prstGeom>
        </p:spPr>
        <p:txBody>
          <a:bodyPr vert="horz" lIns="402208" tIns="201102" rIns="402208" bIns="201102" rtlCol="0" anchor="ctr"/>
          <a:lstStyle>
            <a:lvl1pPr algn="ctr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25560" y="37290595"/>
            <a:ext cx="7040880" cy="2142067"/>
          </a:xfrm>
          <a:prstGeom prst="rect">
            <a:avLst/>
          </a:prstGeom>
        </p:spPr>
        <p:txBody>
          <a:bodyPr vert="horz" lIns="402208" tIns="201102" rIns="402208" bIns="201102" rtlCol="0" anchor="ctr"/>
          <a:lstStyle>
            <a:lvl1pPr algn="r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BA8C5-C029-4A34-A909-4A7695849B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022071" rtl="0" eaLnBrk="1" latinLnBrk="0" hangingPunct="1">
        <a:spcBef>
          <a:spcPct val="0"/>
        </a:spcBef>
        <a:buNone/>
        <a:defRPr sz="19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08276" indent="-1508276" algn="l" defTabSz="4022071" rtl="0" eaLnBrk="1" latinLnBrk="0" hangingPunct="1">
        <a:spcBef>
          <a:spcPct val="20000"/>
        </a:spcBef>
        <a:buFont typeface="Arial" pitchFamily="34" charset="0"/>
        <a:buChar char="•"/>
        <a:defRPr sz="14100" kern="1200">
          <a:solidFill>
            <a:schemeClr val="tx1"/>
          </a:solidFill>
          <a:latin typeface="+mn-lt"/>
          <a:ea typeface="+mn-ea"/>
          <a:cs typeface="+mn-cs"/>
        </a:defRPr>
      </a:lvl1pPr>
      <a:lvl2pPr marL="3267933" indent="-1256900" algn="l" defTabSz="4022071" rtl="0" eaLnBrk="1" latinLnBrk="0" hangingPunct="1">
        <a:spcBef>
          <a:spcPct val="20000"/>
        </a:spcBef>
        <a:buFont typeface="Arial" pitchFamily="34" charset="0"/>
        <a:buChar char="–"/>
        <a:defRPr sz="12300" kern="1200">
          <a:solidFill>
            <a:schemeClr val="tx1"/>
          </a:solidFill>
          <a:latin typeface="+mn-lt"/>
          <a:ea typeface="+mn-ea"/>
          <a:cs typeface="+mn-cs"/>
        </a:defRPr>
      </a:lvl2pPr>
      <a:lvl3pPr marL="5027590" indent="-1005519" algn="l" defTabSz="4022071" rtl="0" eaLnBrk="1" latinLnBrk="0" hangingPunct="1">
        <a:spcBef>
          <a:spcPct val="20000"/>
        </a:spcBef>
        <a:buFont typeface="Arial" pitchFamily="34" charset="0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3pPr>
      <a:lvl4pPr marL="7038627" indent="-1005519" algn="l" defTabSz="4022071" rtl="0" eaLnBrk="1" latinLnBrk="0" hangingPunct="1">
        <a:spcBef>
          <a:spcPct val="20000"/>
        </a:spcBef>
        <a:buFont typeface="Arial" pitchFamily="34" charset="0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4pPr>
      <a:lvl5pPr marL="9049665" indent="-1005519" algn="l" defTabSz="4022071" rtl="0" eaLnBrk="1" latinLnBrk="0" hangingPunct="1">
        <a:spcBef>
          <a:spcPct val="20000"/>
        </a:spcBef>
        <a:buFont typeface="Arial" pitchFamily="34" charset="0"/>
        <a:buChar char="»"/>
        <a:defRPr sz="8800" kern="1200">
          <a:solidFill>
            <a:schemeClr val="tx1"/>
          </a:solidFill>
          <a:latin typeface="+mn-lt"/>
          <a:ea typeface="+mn-ea"/>
          <a:cs typeface="+mn-cs"/>
        </a:defRPr>
      </a:lvl5pPr>
      <a:lvl6pPr marL="11060698" indent="-1005519" algn="l" defTabSz="4022071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6pPr>
      <a:lvl7pPr marL="13071736" indent="-1005519" algn="l" defTabSz="4022071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7pPr>
      <a:lvl8pPr marL="15082773" indent="-1005519" algn="l" defTabSz="4022071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8pPr>
      <a:lvl9pPr marL="17093806" indent="-1005519" algn="l" defTabSz="4022071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22071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1pPr>
      <a:lvl2pPr marL="2011038" algn="l" defTabSz="4022071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2pPr>
      <a:lvl3pPr marL="4022071" algn="l" defTabSz="4022071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3pPr>
      <a:lvl4pPr marL="6033108" algn="l" defTabSz="4022071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4pPr>
      <a:lvl5pPr marL="8044146" algn="l" defTabSz="4022071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5179" algn="l" defTabSz="4022071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6pPr>
      <a:lvl7pPr marL="12066217" algn="l" defTabSz="4022071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7pPr>
      <a:lvl8pPr marL="14077254" algn="l" defTabSz="4022071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8pPr>
      <a:lvl9pPr marL="16088292" algn="l" defTabSz="4022071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838200"/>
            <a:ext cx="3017520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/>
              <a:t>Senior Project – </a:t>
            </a:r>
            <a:r>
              <a:rPr lang="en-US" sz="6000" b="1" dirty="0" smtClean="0"/>
              <a:t>Computer Science - </a:t>
            </a:r>
            <a:r>
              <a:rPr lang="en-US" sz="6000" b="1" dirty="0" smtClean="0"/>
              <a:t>2012</a:t>
            </a:r>
            <a:br>
              <a:rPr lang="en-US" sz="6000" b="1" dirty="0" smtClean="0"/>
            </a:br>
            <a:r>
              <a:rPr lang="en-US" sz="13100" i="1" dirty="0" smtClean="0"/>
              <a:t>Using Agents to Model The eBay Economy</a:t>
            </a:r>
            <a:r>
              <a:rPr lang="en-US" sz="15700" dirty="0" smtClean="0"/>
              <a:t/>
            </a:r>
            <a:br>
              <a:rPr lang="en-US" sz="15700" dirty="0" smtClean="0"/>
            </a:br>
            <a:r>
              <a:rPr lang="en-US" sz="8000" dirty="0" smtClean="0"/>
              <a:t>David </a:t>
            </a:r>
            <a:r>
              <a:rPr lang="en-US" sz="8000" dirty="0" err="1" smtClean="0"/>
              <a:t>Shepard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>Advisor – Prof. </a:t>
            </a:r>
            <a:r>
              <a:rPr lang="en-US" sz="8000" dirty="0" smtClean="0"/>
              <a:t>Barr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752600" y="6096000"/>
            <a:ext cx="26212800" cy="7162800"/>
          </a:xfrm>
          <a:prstGeom prst="rect">
            <a:avLst/>
          </a:prstGeom>
          <a:solidFill>
            <a:schemeClr val="accent1">
              <a:alpha val="13000"/>
            </a:schemeClr>
          </a:solidFill>
        </p:spPr>
        <p:txBody>
          <a:bodyPr vert="horz" lIns="402208" tIns="201102" rIns="402208" bIns="201102" rtlCol="0">
            <a:normAutofit/>
          </a:bodyPr>
          <a:lstStyle/>
          <a:p>
            <a:pPr lvl="0" algn="ctr" defTabSz="4022071">
              <a:spcBef>
                <a:spcPct val="0"/>
              </a:spcBef>
              <a:defRPr/>
            </a:pPr>
            <a:r>
              <a:rPr lang="en-US" sz="9600" dirty="0" smtClean="0">
                <a:solidFill>
                  <a:prstClr val="black"/>
                </a:solidFill>
              </a:rPr>
              <a:t>Process</a:t>
            </a:r>
            <a:endParaRPr kumimoji="0" lang="en-US" sz="4400" b="1" i="0" u="none" strike="noStrike" kern="1200" cap="none" spc="0" normalizeH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402207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Determine if a computer program can create agents to emulate the behavior of real bidders on eBay</a:t>
            </a:r>
          </a:p>
          <a:p>
            <a:pPr marL="0" marR="0" lvl="0" indent="0" defTabSz="402207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Method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Retrieve detailed data on real eBay auctions, create agents that use this empirical data to model bidders behaviors</a:t>
            </a:r>
            <a:endParaRPr kumimoji="0" lang="en-US" sz="4400" b="1" i="0" u="none" strike="noStrike" kern="1200" cap="none" spc="0" normalizeH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402207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Success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Simulated auctions and eBay auctions follow a similar pattern </a:t>
            </a:r>
            <a:endParaRPr kumimoji="0" lang="en-US" sz="4400" b="0" i="0" u="none" strike="noStrike" kern="1200" cap="none" spc="0" normalizeH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2286000" y="10896600"/>
          <a:ext cx="11658600" cy="8202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Rectangle 12"/>
          <p:cNvSpPr/>
          <p:nvPr/>
        </p:nvSpPr>
        <p:spPr>
          <a:xfrm>
            <a:off x="15087600" y="13335000"/>
            <a:ext cx="15087600" cy="5361468"/>
          </a:xfrm>
          <a:prstGeom prst="rect">
            <a:avLst/>
          </a:prstGeom>
          <a:solidFill>
            <a:schemeClr val="accent1">
              <a:alpha val="23000"/>
            </a:schemeClr>
          </a:solidFill>
        </p:spPr>
        <p:txBody>
          <a:bodyPr>
            <a:spAutoFit/>
          </a:bodyPr>
          <a:lstStyle/>
          <a:p>
            <a:pPr lvl="0" algn="ctr" defTabSz="4022071">
              <a:spcBef>
                <a:spcPct val="0"/>
              </a:spcBef>
              <a:defRPr/>
            </a:pPr>
            <a:r>
              <a:rPr lang="en-US" sz="9600" dirty="0" smtClean="0">
                <a:solidFill>
                  <a:prstClr val="black"/>
                </a:solidFill>
              </a:rPr>
              <a:t>Methods</a:t>
            </a:r>
            <a:endParaRPr lang="en-US" sz="4400" dirty="0" smtClean="0"/>
          </a:p>
          <a:p>
            <a:pPr lvl="0" defTabSz="402207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After failed attempts  to collect the necessary data directly from </a:t>
            </a:r>
            <a:r>
              <a:rPr lang="en-US" sz="4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Terrapeak</a:t>
            </a:r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and using the eBay API, resorted to screen scraping</a:t>
            </a:r>
          </a:p>
          <a:p>
            <a:pPr lvl="1" defTabSz="402207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Beautiful Soup module for python</a:t>
            </a:r>
          </a:p>
          <a:p>
            <a:pPr lvl="1" defTabSz="402207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Able to scrape bidding information off of actual bidding summary web pages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0" y="18897600"/>
            <a:ext cx="18364200" cy="9144000"/>
          </a:xfrm>
          <a:prstGeom prst="rect">
            <a:avLst/>
          </a:prstGeom>
          <a:solidFill>
            <a:schemeClr val="accent1">
              <a:alpha val="35000"/>
            </a:schemeClr>
          </a:solidFill>
        </p:spPr>
        <p:txBody>
          <a:bodyPr vert="horz" lIns="402208" tIns="201102" rIns="402208" bIns="201102" rtlCol="0">
            <a:normAutofit/>
          </a:bodyPr>
          <a:lstStyle/>
          <a:p>
            <a:pPr marL="0" marR="0" lvl="0" indent="0" algn="ctr" defTabSz="402207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96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Modeling</a:t>
            </a:r>
          </a:p>
          <a:p>
            <a:pPr marL="0" marR="0" lvl="0" indent="0" defTabSz="402207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Retrieved bidding summaries for 200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ipod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nano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auctions</a:t>
            </a:r>
          </a:p>
          <a:p>
            <a:pPr marL="0" marR="0" lvl="0" indent="0" defTabSz="402207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Filtered bidding by users (approx. 7 bidders per auction, 2 bids per bidder)</a:t>
            </a:r>
          </a:p>
          <a:p>
            <a:pPr lvl="1" defTabSz="4022071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Formulated 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linear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polynomial equations relating a given user’s response to a prior bid</a:t>
            </a:r>
          </a:p>
          <a:p>
            <a:pPr lvl="1" defTabSz="4022071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Separated bidders according to two strategies, </a:t>
            </a:r>
            <a:r>
              <a:rPr lang="en-US" sz="4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lowballers</a:t>
            </a:r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and proxy bidders</a:t>
            </a:r>
          </a:p>
          <a:p>
            <a:pPr lvl="1" defTabSz="4022071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Simulated auctions  with 5-9 bidders (1-3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lowballers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2-6 proxy bidders)</a:t>
            </a:r>
          </a:p>
          <a:p>
            <a:pPr lvl="1" defTabSz="4022071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Each bidder bid according to their respective equation list</a:t>
            </a:r>
            <a:endParaRPr kumimoji="0" lang="en-US" sz="4400" b="0" i="0" u="none" strike="noStrike" kern="1200" cap="none" spc="0" normalizeH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402207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1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402207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1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6" name="Chart 15"/>
          <p:cNvGraphicFramePr/>
          <p:nvPr/>
        </p:nvGraphicFramePr>
        <p:xfrm>
          <a:off x="18821400" y="19507200"/>
          <a:ext cx="113538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6858000" y="28422600"/>
            <a:ext cx="19964400" cy="112014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vert="horz" lIns="402208" tIns="201102" rIns="402208" bIns="201102" rtlCol="0">
            <a:normAutofit/>
          </a:bodyPr>
          <a:lstStyle/>
          <a:p>
            <a:pPr marL="0" marR="0" lvl="0" indent="0" algn="ctr" defTabSz="402207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96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Result/Evaluation</a:t>
            </a:r>
          </a:p>
          <a:p>
            <a:pPr marL="0" marR="0" lvl="0" indent="0" defTabSz="402207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Tentative yes, computer agents can model bidders behavior</a:t>
            </a:r>
          </a:p>
          <a:p>
            <a:pPr marL="0" marR="0" lvl="0" indent="0" defTabSz="402207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440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Correlation is strong, not perfect</a:t>
            </a:r>
          </a:p>
          <a:p>
            <a:pPr lvl="1" defTabSz="4022071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Average slope of 100 real-life auctions  is within .001 of average slope of 100 simulated auctions</a:t>
            </a:r>
          </a:p>
          <a:p>
            <a:pPr defTabSz="4022071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Future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work is needed to see if bidders behaviors follow a similar pattern across all eBay auctions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402207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1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8" name="Chart 17"/>
          <p:cNvGraphicFramePr/>
          <p:nvPr/>
        </p:nvGraphicFramePr>
        <p:xfrm>
          <a:off x="17145000" y="33832800"/>
          <a:ext cx="8686800" cy="581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1117</TotalTime>
  <Words>253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Agents to model the eBay economy</dc:title>
  <dc:creator>Crso</dc:creator>
  <cp:lastModifiedBy>Crso</cp:lastModifiedBy>
  <cp:revision>80</cp:revision>
  <dcterms:created xsi:type="dcterms:W3CDTF">2012-02-17T20:24:22Z</dcterms:created>
  <dcterms:modified xsi:type="dcterms:W3CDTF">2012-02-24T22:45:30Z</dcterms:modified>
</cp:coreProperties>
</file>