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175200" cy="40233600"/>
  <p:notesSz cx="28441650" cy="34893250"/>
  <p:defaultTextStyle>
    <a:defPPr>
      <a:defRPr lang="en-US"/>
    </a:defPPr>
    <a:lvl1pPr algn="l" rtl="0" fontAlgn="base">
      <a:spcBef>
        <a:spcPct val="0"/>
      </a:spcBef>
      <a:spcAft>
        <a:spcPct val="0"/>
      </a:spcAft>
      <a:defRPr sz="7900" kern="1200">
        <a:solidFill>
          <a:schemeClr val="tx1"/>
        </a:solidFill>
        <a:latin typeface="Arial" charset="0"/>
        <a:ea typeface="+mn-ea"/>
        <a:cs typeface="+mn-cs"/>
      </a:defRPr>
    </a:lvl1pPr>
    <a:lvl2pPr marL="488930" algn="l" rtl="0" fontAlgn="base">
      <a:spcBef>
        <a:spcPct val="0"/>
      </a:spcBef>
      <a:spcAft>
        <a:spcPct val="0"/>
      </a:spcAft>
      <a:defRPr sz="7900" kern="1200">
        <a:solidFill>
          <a:schemeClr val="tx1"/>
        </a:solidFill>
        <a:latin typeface="Arial" charset="0"/>
        <a:ea typeface="+mn-ea"/>
        <a:cs typeface="+mn-cs"/>
      </a:defRPr>
    </a:lvl2pPr>
    <a:lvl3pPr marL="977859" algn="l" rtl="0" fontAlgn="base">
      <a:spcBef>
        <a:spcPct val="0"/>
      </a:spcBef>
      <a:spcAft>
        <a:spcPct val="0"/>
      </a:spcAft>
      <a:defRPr sz="7900" kern="1200">
        <a:solidFill>
          <a:schemeClr val="tx1"/>
        </a:solidFill>
        <a:latin typeface="Arial" charset="0"/>
        <a:ea typeface="+mn-ea"/>
        <a:cs typeface="+mn-cs"/>
      </a:defRPr>
    </a:lvl3pPr>
    <a:lvl4pPr marL="1466789" algn="l" rtl="0" fontAlgn="base">
      <a:spcBef>
        <a:spcPct val="0"/>
      </a:spcBef>
      <a:spcAft>
        <a:spcPct val="0"/>
      </a:spcAft>
      <a:defRPr sz="7900" kern="1200">
        <a:solidFill>
          <a:schemeClr val="tx1"/>
        </a:solidFill>
        <a:latin typeface="Arial" charset="0"/>
        <a:ea typeface="+mn-ea"/>
        <a:cs typeface="+mn-cs"/>
      </a:defRPr>
    </a:lvl4pPr>
    <a:lvl5pPr marL="1955719" algn="l" rtl="0" fontAlgn="base">
      <a:spcBef>
        <a:spcPct val="0"/>
      </a:spcBef>
      <a:spcAft>
        <a:spcPct val="0"/>
      </a:spcAft>
      <a:defRPr sz="7900" kern="1200">
        <a:solidFill>
          <a:schemeClr val="tx1"/>
        </a:solidFill>
        <a:latin typeface="Arial" charset="0"/>
        <a:ea typeface="+mn-ea"/>
        <a:cs typeface="+mn-cs"/>
      </a:defRPr>
    </a:lvl5pPr>
    <a:lvl6pPr marL="2444648" algn="l" defTabSz="977859" rtl="0" eaLnBrk="1" latinLnBrk="0" hangingPunct="1">
      <a:defRPr sz="7900" kern="1200">
        <a:solidFill>
          <a:schemeClr val="tx1"/>
        </a:solidFill>
        <a:latin typeface="Arial" charset="0"/>
        <a:ea typeface="+mn-ea"/>
        <a:cs typeface="+mn-cs"/>
      </a:defRPr>
    </a:lvl6pPr>
    <a:lvl7pPr marL="2933578" algn="l" defTabSz="977859" rtl="0" eaLnBrk="1" latinLnBrk="0" hangingPunct="1">
      <a:defRPr sz="7900" kern="1200">
        <a:solidFill>
          <a:schemeClr val="tx1"/>
        </a:solidFill>
        <a:latin typeface="Arial" charset="0"/>
        <a:ea typeface="+mn-ea"/>
        <a:cs typeface="+mn-cs"/>
      </a:defRPr>
    </a:lvl7pPr>
    <a:lvl8pPr marL="3422508" algn="l" defTabSz="977859" rtl="0" eaLnBrk="1" latinLnBrk="0" hangingPunct="1">
      <a:defRPr sz="7900" kern="1200">
        <a:solidFill>
          <a:schemeClr val="tx1"/>
        </a:solidFill>
        <a:latin typeface="Arial" charset="0"/>
        <a:ea typeface="+mn-ea"/>
        <a:cs typeface="+mn-cs"/>
      </a:defRPr>
    </a:lvl8pPr>
    <a:lvl9pPr marL="3911437" algn="l" defTabSz="977859" rtl="0" eaLnBrk="1" latinLnBrk="0" hangingPunct="1">
      <a:defRPr sz="7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FF9C"/>
    <a:srgbClr val="8E85FF"/>
    <a:srgbClr val="E0A4C6"/>
    <a:srgbClr val="FDFF9F"/>
    <a:srgbClr val="00FF00"/>
    <a:srgbClr val="FF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 d="100"/>
          <a:sy n="15" d="100"/>
        </p:scale>
        <p:origin x="-2244" y="-138"/>
      </p:cViewPr>
      <p:guideLst>
        <p:guide orient="horz" pos="12672"/>
        <p:guide pos="9504"/>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0"/>
            <a:ext cx="12323855" cy="17446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lvl1pPr>
              <a:defRPr sz="4700"/>
            </a:lvl1pPr>
          </a:lstStyle>
          <a:p>
            <a:endParaRPr lang="en-US"/>
          </a:p>
        </p:txBody>
      </p:sp>
      <p:sp>
        <p:nvSpPr>
          <p:cNvPr id="3075" name="Rectangle 3"/>
          <p:cNvSpPr>
            <a:spLocks noGrp="1" noChangeArrowheads="1"/>
          </p:cNvSpPr>
          <p:nvPr>
            <p:ph type="dt" idx="1"/>
          </p:nvPr>
        </p:nvSpPr>
        <p:spPr bwMode="auto">
          <a:xfrm>
            <a:off x="16111347" y="0"/>
            <a:ext cx="12323855" cy="17446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lvl1pPr algn="r">
              <a:defRPr sz="4700"/>
            </a:lvl1pPr>
          </a:lstStyle>
          <a:p>
            <a:endParaRPr lang="en-US"/>
          </a:p>
        </p:txBody>
      </p:sp>
      <p:sp>
        <p:nvSpPr>
          <p:cNvPr id="3076" name="Rectangle 4"/>
          <p:cNvSpPr>
            <a:spLocks noGrp="1" noRot="1" noChangeAspect="1" noChangeArrowheads="1" noTextEdit="1"/>
          </p:cNvSpPr>
          <p:nvPr>
            <p:ph type="sldImg" idx="2"/>
          </p:nvPr>
        </p:nvSpPr>
        <p:spPr bwMode="auto">
          <a:xfrm>
            <a:off x="9313863" y="2617788"/>
            <a:ext cx="9813925" cy="130841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2845460" y="16574294"/>
            <a:ext cx="22750739" cy="15701963"/>
          </a:xfrm>
          <a:prstGeom prst="rect">
            <a:avLst/>
          </a:prstGeom>
          <a:noFill/>
          <a:ln w="9525">
            <a:noFill/>
            <a:miter lim="800000"/>
            <a:headEnd/>
            <a:tailEnd/>
          </a:ln>
          <a:effectLst/>
        </p:spPr>
        <p:txBody>
          <a:bodyPr vert="horz" wrap="square" lIns="355976" tIns="177988" rIns="355976" bIns="1779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2" y="33142614"/>
            <a:ext cx="12323855" cy="1744663"/>
          </a:xfrm>
          <a:prstGeom prst="rect">
            <a:avLst/>
          </a:prstGeom>
          <a:noFill/>
          <a:ln w="9525">
            <a:noFill/>
            <a:miter lim="800000"/>
            <a:headEnd/>
            <a:tailEnd/>
          </a:ln>
          <a:effectLst/>
        </p:spPr>
        <p:txBody>
          <a:bodyPr vert="horz" wrap="square" lIns="355976" tIns="177988" rIns="355976" bIns="177988" numCol="1" anchor="b" anchorCtr="0" compatLnSpc="1">
            <a:prstTxWarp prst="textNoShape">
              <a:avLst/>
            </a:prstTxWarp>
          </a:bodyPr>
          <a:lstStyle>
            <a:lvl1pPr>
              <a:defRPr sz="4700"/>
            </a:lvl1pPr>
          </a:lstStyle>
          <a:p>
            <a:endParaRPr lang="en-US"/>
          </a:p>
        </p:txBody>
      </p:sp>
      <p:sp>
        <p:nvSpPr>
          <p:cNvPr id="3079" name="Rectangle 7"/>
          <p:cNvSpPr>
            <a:spLocks noGrp="1" noChangeArrowheads="1"/>
          </p:cNvSpPr>
          <p:nvPr>
            <p:ph type="sldNum" sz="quarter" idx="5"/>
          </p:nvPr>
        </p:nvSpPr>
        <p:spPr bwMode="auto">
          <a:xfrm>
            <a:off x="16111347" y="33142614"/>
            <a:ext cx="12323855" cy="1744663"/>
          </a:xfrm>
          <a:prstGeom prst="rect">
            <a:avLst/>
          </a:prstGeom>
          <a:noFill/>
          <a:ln w="9525">
            <a:noFill/>
            <a:miter lim="800000"/>
            <a:headEnd/>
            <a:tailEnd/>
          </a:ln>
          <a:effectLst/>
        </p:spPr>
        <p:txBody>
          <a:bodyPr vert="horz" wrap="square" lIns="355976" tIns="177988" rIns="355976" bIns="177988" numCol="1" anchor="b" anchorCtr="0" compatLnSpc="1">
            <a:prstTxWarp prst="textNoShape">
              <a:avLst/>
            </a:prstTxWarp>
          </a:bodyPr>
          <a:lstStyle>
            <a:lvl1pPr algn="r">
              <a:defRPr sz="4700"/>
            </a:lvl1pPr>
          </a:lstStyle>
          <a:p>
            <a:fld id="{4F7C90D1-3429-4635-9A51-EEEBDDEE66E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300" kern="1200">
        <a:solidFill>
          <a:schemeClr val="tx1"/>
        </a:solidFill>
        <a:latin typeface="Arial" charset="0"/>
        <a:ea typeface="+mn-ea"/>
        <a:cs typeface="+mn-cs"/>
      </a:defRPr>
    </a:lvl1pPr>
    <a:lvl2pPr marL="488930" algn="l" rtl="0" fontAlgn="base">
      <a:spcBef>
        <a:spcPct val="30000"/>
      </a:spcBef>
      <a:spcAft>
        <a:spcPct val="0"/>
      </a:spcAft>
      <a:defRPr sz="1300" kern="1200">
        <a:solidFill>
          <a:schemeClr val="tx1"/>
        </a:solidFill>
        <a:latin typeface="Arial" charset="0"/>
        <a:ea typeface="+mn-ea"/>
        <a:cs typeface="+mn-cs"/>
      </a:defRPr>
    </a:lvl2pPr>
    <a:lvl3pPr marL="977859" algn="l" rtl="0" fontAlgn="base">
      <a:spcBef>
        <a:spcPct val="30000"/>
      </a:spcBef>
      <a:spcAft>
        <a:spcPct val="0"/>
      </a:spcAft>
      <a:defRPr sz="1300" kern="1200">
        <a:solidFill>
          <a:schemeClr val="tx1"/>
        </a:solidFill>
        <a:latin typeface="Arial" charset="0"/>
        <a:ea typeface="+mn-ea"/>
        <a:cs typeface="+mn-cs"/>
      </a:defRPr>
    </a:lvl3pPr>
    <a:lvl4pPr marL="1466789" algn="l" rtl="0" fontAlgn="base">
      <a:spcBef>
        <a:spcPct val="30000"/>
      </a:spcBef>
      <a:spcAft>
        <a:spcPct val="0"/>
      </a:spcAft>
      <a:defRPr sz="1300" kern="1200">
        <a:solidFill>
          <a:schemeClr val="tx1"/>
        </a:solidFill>
        <a:latin typeface="Arial" charset="0"/>
        <a:ea typeface="+mn-ea"/>
        <a:cs typeface="+mn-cs"/>
      </a:defRPr>
    </a:lvl4pPr>
    <a:lvl5pPr marL="1955719" algn="l" rtl="0" fontAlgn="base">
      <a:spcBef>
        <a:spcPct val="30000"/>
      </a:spcBef>
      <a:spcAft>
        <a:spcPct val="0"/>
      </a:spcAft>
      <a:defRPr sz="1300" kern="1200">
        <a:solidFill>
          <a:schemeClr val="tx1"/>
        </a:solidFill>
        <a:latin typeface="Arial" charset="0"/>
        <a:ea typeface="+mn-ea"/>
        <a:cs typeface="+mn-cs"/>
      </a:defRPr>
    </a:lvl5pPr>
    <a:lvl6pPr marL="2444648" algn="l" defTabSz="977859" rtl="0" eaLnBrk="1" latinLnBrk="0" hangingPunct="1">
      <a:defRPr sz="1300" kern="1200">
        <a:solidFill>
          <a:schemeClr val="tx1"/>
        </a:solidFill>
        <a:latin typeface="+mn-lt"/>
        <a:ea typeface="+mn-ea"/>
        <a:cs typeface="+mn-cs"/>
      </a:defRPr>
    </a:lvl6pPr>
    <a:lvl7pPr marL="2933578" algn="l" defTabSz="977859" rtl="0" eaLnBrk="1" latinLnBrk="0" hangingPunct="1">
      <a:defRPr sz="1300" kern="1200">
        <a:solidFill>
          <a:schemeClr val="tx1"/>
        </a:solidFill>
        <a:latin typeface="+mn-lt"/>
        <a:ea typeface="+mn-ea"/>
        <a:cs typeface="+mn-cs"/>
      </a:defRPr>
    </a:lvl7pPr>
    <a:lvl8pPr marL="3422508" algn="l" defTabSz="977859" rtl="0" eaLnBrk="1" latinLnBrk="0" hangingPunct="1">
      <a:defRPr sz="1300" kern="1200">
        <a:solidFill>
          <a:schemeClr val="tx1"/>
        </a:solidFill>
        <a:latin typeface="+mn-lt"/>
        <a:ea typeface="+mn-ea"/>
        <a:cs typeface="+mn-cs"/>
      </a:defRPr>
    </a:lvl8pPr>
    <a:lvl9pPr marL="3911437" algn="l" defTabSz="97785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C8BD3E-E1F6-4E85-9CDF-D494EE93141E}" type="slidenum">
              <a:rPr lang="en-US"/>
              <a:pPr/>
              <a:t>1</a:t>
            </a:fld>
            <a:endParaRPr lang="en-US"/>
          </a:p>
        </p:txBody>
      </p:sp>
      <p:sp>
        <p:nvSpPr>
          <p:cNvPr id="4098" name="Rectangle 2"/>
          <p:cNvSpPr>
            <a:spLocks noGrp="1" noRot="1" noChangeAspect="1" noChangeArrowheads="1" noTextEdit="1"/>
          </p:cNvSpPr>
          <p:nvPr>
            <p:ph type="sldImg"/>
          </p:nvPr>
        </p:nvSpPr>
        <p:spPr>
          <a:xfrm>
            <a:off x="9313863" y="2617788"/>
            <a:ext cx="9813925" cy="13084175"/>
          </a:xfrm>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62485" y="12497912"/>
            <a:ext cx="25650230" cy="8624728"/>
          </a:xfrm>
        </p:spPr>
        <p:txBody>
          <a:bodyPr/>
          <a:lstStyle/>
          <a:p>
            <a:r>
              <a:rPr lang="en-US" smtClean="0"/>
              <a:t>Click to edit Master title style</a:t>
            </a:r>
            <a:endParaRPr lang="en-US"/>
          </a:p>
        </p:txBody>
      </p:sp>
      <p:sp>
        <p:nvSpPr>
          <p:cNvPr id="3" name="Subtitle 2"/>
          <p:cNvSpPr>
            <a:spLocks noGrp="1"/>
          </p:cNvSpPr>
          <p:nvPr>
            <p:ph type="subTitle" idx="1"/>
          </p:nvPr>
        </p:nvSpPr>
        <p:spPr>
          <a:xfrm>
            <a:off x="4526609" y="22799040"/>
            <a:ext cx="21121985" cy="10281920"/>
          </a:xfrm>
        </p:spPr>
        <p:txBody>
          <a:bodyPr/>
          <a:lstStyle>
            <a:lvl1pPr marL="0" indent="0" algn="ctr">
              <a:buNone/>
              <a:defRPr/>
            </a:lvl1pPr>
            <a:lvl2pPr marL="488930" indent="0" algn="ctr">
              <a:buNone/>
              <a:defRPr/>
            </a:lvl2pPr>
            <a:lvl3pPr marL="977859" indent="0" algn="ctr">
              <a:buNone/>
              <a:defRPr/>
            </a:lvl3pPr>
            <a:lvl4pPr marL="1466789" indent="0" algn="ctr">
              <a:buNone/>
              <a:defRPr/>
            </a:lvl4pPr>
            <a:lvl5pPr marL="1955719" indent="0" algn="ctr">
              <a:buNone/>
              <a:defRPr/>
            </a:lvl5pPr>
            <a:lvl6pPr marL="2444648" indent="0" algn="ctr">
              <a:buNone/>
              <a:defRPr/>
            </a:lvl6pPr>
            <a:lvl7pPr marL="2933578" indent="0" algn="ctr">
              <a:buNone/>
              <a:defRPr/>
            </a:lvl7pPr>
            <a:lvl8pPr marL="3422508" indent="0" algn="ctr">
              <a:buNone/>
              <a:defRPr/>
            </a:lvl8pPr>
            <a:lvl9pPr marL="3911437"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62511B-088F-49BE-9F9D-24FE528AD0A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B7C563-F5B2-4FD9-9007-3ECA8271F85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876693" y="1613535"/>
            <a:ext cx="6789092" cy="3432429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09415" y="1613535"/>
            <a:ext cx="20210116" cy="343242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7C57D0F-A6E4-4975-8789-BA0F3703C43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F1748B-3CB5-4097-8BE0-EE3EA151CC5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83632" y="25853232"/>
            <a:ext cx="25648593" cy="7990840"/>
          </a:xfrm>
        </p:spPr>
        <p:txBody>
          <a:bodyPr anchor="t"/>
          <a:lstStyle>
            <a:lvl1pPr algn="l">
              <a:defRPr sz="4300" b="1" cap="all"/>
            </a:lvl1pPr>
          </a:lstStyle>
          <a:p>
            <a:r>
              <a:rPr lang="en-US" smtClean="0"/>
              <a:t>Click to edit Master title style</a:t>
            </a:r>
            <a:endParaRPr lang="en-US"/>
          </a:p>
        </p:txBody>
      </p:sp>
      <p:sp>
        <p:nvSpPr>
          <p:cNvPr id="3" name="Text Placeholder 2"/>
          <p:cNvSpPr>
            <a:spLocks noGrp="1"/>
          </p:cNvSpPr>
          <p:nvPr>
            <p:ph type="body" idx="1"/>
          </p:nvPr>
        </p:nvSpPr>
        <p:spPr>
          <a:xfrm>
            <a:off x="2383632" y="17052132"/>
            <a:ext cx="25648593" cy="8801100"/>
          </a:xfrm>
        </p:spPr>
        <p:txBody>
          <a:bodyPr anchor="b"/>
          <a:lstStyle>
            <a:lvl1pPr marL="0" indent="0">
              <a:buNone/>
              <a:defRPr sz="2100"/>
            </a:lvl1pPr>
            <a:lvl2pPr marL="488930" indent="0">
              <a:buNone/>
              <a:defRPr sz="1900"/>
            </a:lvl2pPr>
            <a:lvl3pPr marL="977859" indent="0">
              <a:buNone/>
              <a:defRPr sz="1700"/>
            </a:lvl3pPr>
            <a:lvl4pPr marL="1466789" indent="0">
              <a:buNone/>
              <a:defRPr sz="1500"/>
            </a:lvl4pPr>
            <a:lvl5pPr marL="1955719" indent="0">
              <a:buNone/>
              <a:defRPr sz="1500"/>
            </a:lvl5pPr>
            <a:lvl6pPr marL="2444648" indent="0">
              <a:buNone/>
              <a:defRPr sz="1500"/>
            </a:lvl6pPr>
            <a:lvl7pPr marL="2933578" indent="0">
              <a:buNone/>
              <a:defRPr sz="1500"/>
            </a:lvl7pPr>
            <a:lvl8pPr marL="3422508" indent="0">
              <a:buNone/>
              <a:defRPr sz="1500"/>
            </a:lvl8pPr>
            <a:lvl9pPr marL="3911437" indent="0">
              <a:buNone/>
              <a:defRPr sz="15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71AF70-A8CC-40D7-AAAC-3C17C3A1D6B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09415" y="9387840"/>
            <a:ext cx="13499604" cy="26549985"/>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166182" y="9387840"/>
            <a:ext cx="13499604" cy="26549985"/>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01F5E1-B220-496C-BBB5-D22F45FDCC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09415" y="1611789"/>
            <a:ext cx="27156370" cy="670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09415" y="9005412"/>
            <a:ext cx="13332619" cy="3754438"/>
          </a:xfrm>
        </p:spPr>
        <p:txBody>
          <a:bodyPr anchor="b"/>
          <a:lstStyle>
            <a:lvl1pPr marL="0" indent="0">
              <a:buNone/>
              <a:defRPr sz="2600" b="1"/>
            </a:lvl1pPr>
            <a:lvl2pPr marL="488930" indent="0">
              <a:buNone/>
              <a:defRPr sz="2100" b="1"/>
            </a:lvl2pPr>
            <a:lvl3pPr marL="977859" indent="0">
              <a:buNone/>
              <a:defRPr sz="1900" b="1"/>
            </a:lvl3pPr>
            <a:lvl4pPr marL="1466789" indent="0">
              <a:buNone/>
              <a:defRPr sz="1700" b="1"/>
            </a:lvl4pPr>
            <a:lvl5pPr marL="1955719" indent="0">
              <a:buNone/>
              <a:defRPr sz="1700" b="1"/>
            </a:lvl5pPr>
            <a:lvl6pPr marL="2444648" indent="0">
              <a:buNone/>
              <a:defRPr sz="1700" b="1"/>
            </a:lvl6pPr>
            <a:lvl7pPr marL="2933578" indent="0">
              <a:buNone/>
              <a:defRPr sz="1700" b="1"/>
            </a:lvl7pPr>
            <a:lvl8pPr marL="3422508" indent="0">
              <a:buNone/>
              <a:defRPr sz="1700" b="1"/>
            </a:lvl8pPr>
            <a:lvl9pPr marL="3911437"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1509415" y="12759850"/>
            <a:ext cx="13332619" cy="2317972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28255" y="9005412"/>
            <a:ext cx="13337530" cy="3754438"/>
          </a:xfrm>
        </p:spPr>
        <p:txBody>
          <a:bodyPr anchor="b"/>
          <a:lstStyle>
            <a:lvl1pPr marL="0" indent="0">
              <a:buNone/>
              <a:defRPr sz="2600" b="1"/>
            </a:lvl1pPr>
            <a:lvl2pPr marL="488930" indent="0">
              <a:buNone/>
              <a:defRPr sz="2100" b="1"/>
            </a:lvl2pPr>
            <a:lvl3pPr marL="977859" indent="0">
              <a:buNone/>
              <a:defRPr sz="1900" b="1"/>
            </a:lvl3pPr>
            <a:lvl4pPr marL="1466789" indent="0">
              <a:buNone/>
              <a:defRPr sz="1700" b="1"/>
            </a:lvl4pPr>
            <a:lvl5pPr marL="1955719" indent="0">
              <a:buNone/>
              <a:defRPr sz="1700" b="1"/>
            </a:lvl5pPr>
            <a:lvl6pPr marL="2444648" indent="0">
              <a:buNone/>
              <a:defRPr sz="1700" b="1"/>
            </a:lvl6pPr>
            <a:lvl7pPr marL="2933578" indent="0">
              <a:buNone/>
              <a:defRPr sz="1700" b="1"/>
            </a:lvl7pPr>
            <a:lvl8pPr marL="3422508" indent="0">
              <a:buNone/>
              <a:defRPr sz="1700" b="1"/>
            </a:lvl8pPr>
            <a:lvl9pPr marL="3911437"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15328255" y="12759850"/>
            <a:ext cx="13337530" cy="23179723"/>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960D2BF-3DCA-486A-A0BA-012E4409588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1108475-284D-4F1D-9E23-E9E50A25AB8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8783C95-46ED-44A2-85AB-06D81896317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09415" y="1601312"/>
            <a:ext cx="9927431" cy="6817360"/>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11797010" y="1601312"/>
            <a:ext cx="16868775" cy="34338260"/>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09415" y="8418672"/>
            <a:ext cx="9927431" cy="27520900"/>
          </a:xfrm>
        </p:spPr>
        <p:txBody>
          <a:bodyPr/>
          <a:lstStyle>
            <a:lvl1pPr marL="0" indent="0">
              <a:buNone/>
              <a:defRPr sz="1500"/>
            </a:lvl1pPr>
            <a:lvl2pPr marL="488930" indent="0">
              <a:buNone/>
              <a:defRPr sz="1300"/>
            </a:lvl2pPr>
            <a:lvl3pPr marL="977859" indent="0">
              <a:buNone/>
              <a:defRPr sz="1100"/>
            </a:lvl3pPr>
            <a:lvl4pPr marL="1466789" indent="0">
              <a:buNone/>
              <a:defRPr sz="1000"/>
            </a:lvl4pPr>
            <a:lvl5pPr marL="1955719" indent="0">
              <a:buNone/>
              <a:defRPr sz="1000"/>
            </a:lvl5pPr>
            <a:lvl6pPr marL="2444648" indent="0">
              <a:buNone/>
              <a:defRPr sz="1000"/>
            </a:lvl6pPr>
            <a:lvl7pPr marL="2933578" indent="0">
              <a:buNone/>
              <a:defRPr sz="1000"/>
            </a:lvl7pPr>
            <a:lvl8pPr marL="3422508" indent="0">
              <a:buNone/>
              <a:defRPr sz="1000"/>
            </a:lvl8pPr>
            <a:lvl9pPr marL="391143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22B979-3160-425A-B28F-6DAB4C85AE2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14877" y="28163520"/>
            <a:ext cx="18104792" cy="3324860"/>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5914877" y="3595529"/>
            <a:ext cx="18104792" cy="24140160"/>
          </a:xfrm>
        </p:spPr>
        <p:txBody>
          <a:bodyPr/>
          <a:lstStyle>
            <a:lvl1pPr marL="0" indent="0">
              <a:buNone/>
              <a:defRPr sz="3400"/>
            </a:lvl1pPr>
            <a:lvl2pPr marL="488930" indent="0">
              <a:buNone/>
              <a:defRPr sz="3000"/>
            </a:lvl2pPr>
            <a:lvl3pPr marL="977859" indent="0">
              <a:buNone/>
              <a:defRPr sz="2600"/>
            </a:lvl3pPr>
            <a:lvl4pPr marL="1466789" indent="0">
              <a:buNone/>
              <a:defRPr sz="2100"/>
            </a:lvl4pPr>
            <a:lvl5pPr marL="1955719" indent="0">
              <a:buNone/>
              <a:defRPr sz="2100"/>
            </a:lvl5pPr>
            <a:lvl6pPr marL="2444648" indent="0">
              <a:buNone/>
              <a:defRPr sz="2100"/>
            </a:lvl6pPr>
            <a:lvl7pPr marL="2933578" indent="0">
              <a:buNone/>
              <a:defRPr sz="2100"/>
            </a:lvl7pPr>
            <a:lvl8pPr marL="3422508" indent="0">
              <a:buNone/>
              <a:defRPr sz="2100"/>
            </a:lvl8pPr>
            <a:lvl9pPr marL="3911437" indent="0">
              <a:buNone/>
              <a:defRPr sz="2100"/>
            </a:lvl9pPr>
          </a:lstStyle>
          <a:p>
            <a:endParaRPr lang="en-US"/>
          </a:p>
        </p:txBody>
      </p:sp>
      <p:sp>
        <p:nvSpPr>
          <p:cNvPr id="4" name="Text Placeholder 3"/>
          <p:cNvSpPr>
            <a:spLocks noGrp="1"/>
          </p:cNvSpPr>
          <p:nvPr>
            <p:ph type="body" sz="half" idx="2"/>
          </p:nvPr>
        </p:nvSpPr>
        <p:spPr>
          <a:xfrm>
            <a:off x="5914877" y="31488380"/>
            <a:ext cx="18104792" cy="4721860"/>
          </a:xfrm>
        </p:spPr>
        <p:txBody>
          <a:bodyPr/>
          <a:lstStyle>
            <a:lvl1pPr marL="0" indent="0">
              <a:buNone/>
              <a:defRPr sz="1500"/>
            </a:lvl1pPr>
            <a:lvl2pPr marL="488930" indent="0">
              <a:buNone/>
              <a:defRPr sz="1300"/>
            </a:lvl2pPr>
            <a:lvl3pPr marL="977859" indent="0">
              <a:buNone/>
              <a:defRPr sz="1100"/>
            </a:lvl3pPr>
            <a:lvl4pPr marL="1466789" indent="0">
              <a:buNone/>
              <a:defRPr sz="1000"/>
            </a:lvl4pPr>
            <a:lvl5pPr marL="1955719" indent="0">
              <a:buNone/>
              <a:defRPr sz="1000"/>
            </a:lvl5pPr>
            <a:lvl6pPr marL="2444648" indent="0">
              <a:buNone/>
              <a:defRPr sz="1000"/>
            </a:lvl6pPr>
            <a:lvl7pPr marL="2933578" indent="0">
              <a:buNone/>
              <a:defRPr sz="1000"/>
            </a:lvl7pPr>
            <a:lvl8pPr marL="3422508" indent="0">
              <a:buNone/>
              <a:defRPr sz="1000"/>
            </a:lvl8pPr>
            <a:lvl9pPr marL="3911437"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C3E4C9-B11A-4C37-B9F8-841055F734B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09415" y="1613535"/>
            <a:ext cx="27156370" cy="6705600"/>
          </a:xfrm>
          <a:prstGeom prst="rect">
            <a:avLst/>
          </a:prstGeom>
          <a:noFill/>
          <a:ln w="9525">
            <a:noFill/>
            <a:miter lim="800000"/>
            <a:headEnd/>
            <a:tailEnd/>
          </a:ln>
          <a:effectLst/>
        </p:spPr>
        <p:txBody>
          <a:bodyPr vert="horz" wrap="square" lIns="402310" tIns="201155" rIns="402310" bIns="201155"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09415" y="9387840"/>
            <a:ext cx="27156370" cy="26549985"/>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509415" y="36636325"/>
            <a:ext cx="70395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defTabSz="4023484">
              <a:defRPr sz="6200"/>
            </a:lvl1pPr>
          </a:lstStyle>
          <a:p>
            <a:endParaRPr lang="en-US"/>
          </a:p>
        </p:txBody>
      </p:sp>
      <p:sp>
        <p:nvSpPr>
          <p:cNvPr id="1029" name="Rectangle 5"/>
          <p:cNvSpPr>
            <a:spLocks noGrp="1" noChangeArrowheads="1"/>
          </p:cNvSpPr>
          <p:nvPr>
            <p:ph type="ftr" sz="quarter" idx="3"/>
          </p:nvPr>
        </p:nvSpPr>
        <p:spPr bwMode="auto">
          <a:xfrm>
            <a:off x="10310515" y="36636325"/>
            <a:ext cx="95541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algn="ctr" defTabSz="4023484">
              <a:defRPr sz="6200"/>
            </a:lvl1pPr>
          </a:lstStyle>
          <a:p>
            <a:endParaRPr lang="en-US"/>
          </a:p>
        </p:txBody>
      </p:sp>
      <p:sp>
        <p:nvSpPr>
          <p:cNvPr id="1030" name="Rectangle 6"/>
          <p:cNvSpPr>
            <a:spLocks noGrp="1" noChangeArrowheads="1"/>
          </p:cNvSpPr>
          <p:nvPr>
            <p:ph type="sldNum" sz="quarter" idx="4"/>
          </p:nvPr>
        </p:nvSpPr>
        <p:spPr bwMode="auto">
          <a:xfrm>
            <a:off x="21626215" y="36636325"/>
            <a:ext cx="7039570" cy="2794000"/>
          </a:xfrm>
          <a:prstGeom prst="rect">
            <a:avLst/>
          </a:prstGeom>
          <a:noFill/>
          <a:ln w="9525">
            <a:noFill/>
            <a:miter lim="800000"/>
            <a:headEnd/>
            <a:tailEnd/>
          </a:ln>
          <a:effectLst/>
        </p:spPr>
        <p:txBody>
          <a:bodyPr vert="horz" wrap="square" lIns="402310" tIns="201155" rIns="402310" bIns="201155" numCol="1" anchor="t" anchorCtr="0" compatLnSpc="1">
            <a:prstTxWarp prst="textNoShape">
              <a:avLst/>
            </a:prstTxWarp>
          </a:bodyPr>
          <a:lstStyle>
            <a:lvl1pPr algn="r" defTabSz="4023484">
              <a:defRPr sz="6200"/>
            </a:lvl1pPr>
          </a:lstStyle>
          <a:p>
            <a:fld id="{10BC1321-C979-472F-8B16-2348122BA3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23484" rtl="0" fontAlgn="base">
        <a:spcBef>
          <a:spcPct val="0"/>
        </a:spcBef>
        <a:spcAft>
          <a:spcPct val="0"/>
        </a:spcAft>
        <a:defRPr sz="19400">
          <a:solidFill>
            <a:schemeClr val="tx2"/>
          </a:solidFill>
          <a:latin typeface="+mj-lt"/>
          <a:ea typeface="+mj-ea"/>
          <a:cs typeface="+mj-cs"/>
        </a:defRPr>
      </a:lvl1pPr>
      <a:lvl2pPr algn="ctr" defTabSz="4023484" rtl="0" fontAlgn="base">
        <a:spcBef>
          <a:spcPct val="0"/>
        </a:spcBef>
        <a:spcAft>
          <a:spcPct val="0"/>
        </a:spcAft>
        <a:defRPr sz="19400">
          <a:solidFill>
            <a:schemeClr val="tx2"/>
          </a:solidFill>
          <a:latin typeface="Arial" charset="0"/>
        </a:defRPr>
      </a:lvl2pPr>
      <a:lvl3pPr algn="ctr" defTabSz="4023484" rtl="0" fontAlgn="base">
        <a:spcBef>
          <a:spcPct val="0"/>
        </a:spcBef>
        <a:spcAft>
          <a:spcPct val="0"/>
        </a:spcAft>
        <a:defRPr sz="19400">
          <a:solidFill>
            <a:schemeClr val="tx2"/>
          </a:solidFill>
          <a:latin typeface="Arial" charset="0"/>
        </a:defRPr>
      </a:lvl3pPr>
      <a:lvl4pPr algn="ctr" defTabSz="4023484" rtl="0" fontAlgn="base">
        <a:spcBef>
          <a:spcPct val="0"/>
        </a:spcBef>
        <a:spcAft>
          <a:spcPct val="0"/>
        </a:spcAft>
        <a:defRPr sz="19400">
          <a:solidFill>
            <a:schemeClr val="tx2"/>
          </a:solidFill>
          <a:latin typeface="Arial" charset="0"/>
        </a:defRPr>
      </a:lvl4pPr>
      <a:lvl5pPr algn="ctr" defTabSz="4023484" rtl="0" fontAlgn="base">
        <a:spcBef>
          <a:spcPct val="0"/>
        </a:spcBef>
        <a:spcAft>
          <a:spcPct val="0"/>
        </a:spcAft>
        <a:defRPr sz="19400">
          <a:solidFill>
            <a:schemeClr val="tx2"/>
          </a:solidFill>
          <a:latin typeface="Arial" charset="0"/>
        </a:defRPr>
      </a:lvl5pPr>
      <a:lvl6pPr marL="488930" algn="ctr" defTabSz="4023484" rtl="0" fontAlgn="base">
        <a:spcBef>
          <a:spcPct val="0"/>
        </a:spcBef>
        <a:spcAft>
          <a:spcPct val="0"/>
        </a:spcAft>
        <a:defRPr sz="19400">
          <a:solidFill>
            <a:schemeClr val="tx2"/>
          </a:solidFill>
          <a:latin typeface="Arial" charset="0"/>
        </a:defRPr>
      </a:lvl6pPr>
      <a:lvl7pPr marL="977859" algn="ctr" defTabSz="4023484" rtl="0" fontAlgn="base">
        <a:spcBef>
          <a:spcPct val="0"/>
        </a:spcBef>
        <a:spcAft>
          <a:spcPct val="0"/>
        </a:spcAft>
        <a:defRPr sz="19400">
          <a:solidFill>
            <a:schemeClr val="tx2"/>
          </a:solidFill>
          <a:latin typeface="Arial" charset="0"/>
        </a:defRPr>
      </a:lvl7pPr>
      <a:lvl8pPr marL="1466789" algn="ctr" defTabSz="4023484" rtl="0" fontAlgn="base">
        <a:spcBef>
          <a:spcPct val="0"/>
        </a:spcBef>
        <a:spcAft>
          <a:spcPct val="0"/>
        </a:spcAft>
        <a:defRPr sz="19400">
          <a:solidFill>
            <a:schemeClr val="tx2"/>
          </a:solidFill>
          <a:latin typeface="Arial" charset="0"/>
        </a:defRPr>
      </a:lvl8pPr>
      <a:lvl9pPr marL="1955719" algn="ctr" defTabSz="4023484" rtl="0" fontAlgn="base">
        <a:spcBef>
          <a:spcPct val="0"/>
        </a:spcBef>
        <a:spcAft>
          <a:spcPct val="0"/>
        </a:spcAft>
        <a:defRPr sz="19400">
          <a:solidFill>
            <a:schemeClr val="tx2"/>
          </a:solidFill>
          <a:latin typeface="Arial" charset="0"/>
        </a:defRPr>
      </a:lvl9pPr>
    </p:titleStyle>
    <p:bodyStyle>
      <a:lvl1pPr marL="1509231" indent="-1509231" algn="l" defTabSz="4023484" rtl="0" fontAlgn="base">
        <a:spcBef>
          <a:spcPct val="20000"/>
        </a:spcBef>
        <a:spcAft>
          <a:spcPct val="0"/>
        </a:spcAft>
        <a:buChar char="•"/>
        <a:defRPr sz="14100">
          <a:solidFill>
            <a:schemeClr val="tx1"/>
          </a:solidFill>
          <a:latin typeface="+mn-lt"/>
          <a:ea typeface="+mn-ea"/>
          <a:cs typeface="+mn-cs"/>
        </a:defRPr>
      </a:lvl1pPr>
      <a:lvl2pPr marL="3268020" indent="-1256278" algn="l" defTabSz="4023484" rtl="0" fontAlgn="base">
        <a:spcBef>
          <a:spcPct val="20000"/>
        </a:spcBef>
        <a:spcAft>
          <a:spcPct val="0"/>
        </a:spcAft>
        <a:buChar char="–"/>
        <a:defRPr sz="12300">
          <a:solidFill>
            <a:schemeClr val="tx1"/>
          </a:solidFill>
          <a:latin typeface="+mn-lt"/>
        </a:defRPr>
      </a:lvl2pPr>
      <a:lvl3pPr marL="5028506" indent="-1005022" algn="l" defTabSz="4023484" rtl="0" fontAlgn="base">
        <a:spcBef>
          <a:spcPct val="20000"/>
        </a:spcBef>
        <a:spcAft>
          <a:spcPct val="0"/>
        </a:spcAft>
        <a:buChar char="•"/>
        <a:defRPr sz="10600">
          <a:solidFill>
            <a:schemeClr val="tx1"/>
          </a:solidFill>
          <a:latin typeface="+mn-lt"/>
        </a:defRPr>
      </a:lvl3pPr>
      <a:lvl4pPr marL="7040248" indent="-1005022" algn="l" defTabSz="4023484" rtl="0" fontAlgn="base">
        <a:spcBef>
          <a:spcPct val="20000"/>
        </a:spcBef>
        <a:spcAft>
          <a:spcPct val="0"/>
        </a:spcAft>
        <a:buChar char="–"/>
        <a:defRPr sz="8800">
          <a:solidFill>
            <a:schemeClr val="tx1"/>
          </a:solidFill>
          <a:latin typeface="+mn-lt"/>
        </a:defRPr>
      </a:lvl4pPr>
      <a:lvl5pPr marL="9051990" indent="-1005022" algn="l" defTabSz="4023484" rtl="0" fontAlgn="base">
        <a:spcBef>
          <a:spcPct val="20000"/>
        </a:spcBef>
        <a:spcAft>
          <a:spcPct val="0"/>
        </a:spcAft>
        <a:buChar char="»"/>
        <a:defRPr sz="8800">
          <a:solidFill>
            <a:schemeClr val="tx1"/>
          </a:solidFill>
          <a:latin typeface="+mn-lt"/>
        </a:defRPr>
      </a:lvl5pPr>
      <a:lvl6pPr marL="9540919" indent="-1005022" algn="l" defTabSz="4023484" rtl="0" fontAlgn="base">
        <a:spcBef>
          <a:spcPct val="20000"/>
        </a:spcBef>
        <a:spcAft>
          <a:spcPct val="0"/>
        </a:spcAft>
        <a:buChar char="»"/>
        <a:defRPr sz="8800">
          <a:solidFill>
            <a:schemeClr val="tx1"/>
          </a:solidFill>
          <a:latin typeface="+mn-lt"/>
        </a:defRPr>
      </a:lvl6pPr>
      <a:lvl7pPr marL="10029849" indent="-1005022" algn="l" defTabSz="4023484" rtl="0" fontAlgn="base">
        <a:spcBef>
          <a:spcPct val="20000"/>
        </a:spcBef>
        <a:spcAft>
          <a:spcPct val="0"/>
        </a:spcAft>
        <a:buChar char="»"/>
        <a:defRPr sz="8800">
          <a:solidFill>
            <a:schemeClr val="tx1"/>
          </a:solidFill>
          <a:latin typeface="+mn-lt"/>
        </a:defRPr>
      </a:lvl7pPr>
      <a:lvl8pPr marL="10518779" indent="-1005022" algn="l" defTabSz="4023484" rtl="0" fontAlgn="base">
        <a:spcBef>
          <a:spcPct val="20000"/>
        </a:spcBef>
        <a:spcAft>
          <a:spcPct val="0"/>
        </a:spcAft>
        <a:buChar char="»"/>
        <a:defRPr sz="8800">
          <a:solidFill>
            <a:schemeClr val="tx1"/>
          </a:solidFill>
          <a:latin typeface="+mn-lt"/>
        </a:defRPr>
      </a:lvl8pPr>
      <a:lvl9pPr marL="11007708" indent="-1005022" algn="l" defTabSz="4023484" rtl="0" fontAlgn="base">
        <a:spcBef>
          <a:spcPct val="20000"/>
        </a:spcBef>
        <a:spcAft>
          <a:spcPct val="0"/>
        </a:spcAft>
        <a:buChar char="»"/>
        <a:defRPr sz="8800">
          <a:solidFill>
            <a:schemeClr val="tx1"/>
          </a:solidFill>
          <a:latin typeface="+mn-lt"/>
        </a:defRPr>
      </a:lvl9pPr>
    </p:bodyStyle>
    <p:otherStyle>
      <a:defPPr>
        <a:defRPr lang="en-US"/>
      </a:defPPr>
      <a:lvl1pPr marL="0" algn="l" defTabSz="977859" rtl="0" eaLnBrk="1" latinLnBrk="0" hangingPunct="1">
        <a:defRPr sz="1900" kern="1200">
          <a:solidFill>
            <a:schemeClr val="tx1"/>
          </a:solidFill>
          <a:latin typeface="+mn-lt"/>
          <a:ea typeface="+mn-ea"/>
          <a:cs typeface="+mn-cs"/>
        </a:defRPr>
      </a:lvl1pPr>
      <a:lvl2pPr marL="488930" algn="l" defTabSz="977859" rtl="0" eaLnBrk="1" latinLnBrk="0" hangingPunct="1">
        <a:defRPr sz="1900" kern="1200">
          <a:solidFill>
            <a:schemeClr val="tx1"/>
          </a:solidFill>
          <a:latin typeface="+mn-lt"/>
          <a:ea typeface="+mn-ea"/>
          <a:cs typeface="+mn-cs"/>
        </a:defRPr>
      </a:lvl2pPr>
      <a:lvl3pPr marL="977859" algn="l" defTabSz="977859" rtl="0" eaLnBrk="1" latinLnBrk="0" hangingPunct="1">
        <a:defRPr sz="1900" kern="1200">
          <a:solidFill>
            <a:schemeClr val="tx1"/>
          </a:solidFill>
          <a:latin typeface="+mn-lt"/>
          <a:ea typeface="+mn-ea"/>
          <a:cs typeface="+mn-cs"/>
        </a:defRPr>
      </a:lvl3pPr>
      <a:lvl4pPr marL="1466789" algn="l" defTabSz="977859" rtl="0" eaLnBrk="1" latinLnBrk="0" hangingPunct="1">
        <a:defRPr sz="1900" kern="1200">
          <a:solidFill>
            <a:schemeClr val="tx1"/>
          </a:solidFill>
          <a:latin typeface="+mn-lt"/>
          <a:ea typeface="+mn-ea"/>
          <a:cs typeface="+mn-cs"/>
        </a:defRPr>
      </a:lvl4pPr>
      <a:lvl5pPr marL="1955719" algn="l" defTabSz="977859" rtl="0" eaLnBrk="1" latinLnBrk="0" hangingPunct="1">
        <a:defRPr sz="1900" kern="1200">
          <a:solidFill>
            <a:schemeClr val="tx1"/>
          </a:solidFill>
          <a:latin typeface="+mn-lt"/>
          <a:ea typeface="+mn-ea"/>
          <a:cs typeface="+mn-cs"/>
        </a:defRPr>
      </a:lvl5pPr>
      <a:lvl6pPr marL="2444648" algn="l" defTabSz="977859" rtl="0" eaLnBrk="1" latinLnBrk="0" hangingPunct="1">
        <a:defRPr sz="1900" kern="1200">
          <a:solidFill>
            <a:schemeClr val="tx1"/>
          </a:solidFill>
          <a:latin typeface="+mn-lt"/>
          <a:ea typeface="+mn-ea"/>
          <a:cs typeface="+mn-cs"/>
        </a:defRPr>
      </a:lvl6pPr>
      <a:lvl7pPr marL="2933578" algn="l" defTabSz="977859" rtl="0" eaLnBrk="1" latinLnBrk="0" hangingPunct="1">
        <a:defRPr sz="1900" kern="1200">
          <a:solidFill>
            <a:schemeClr val="tx1"/>
          </a:solidFill>
          <a:latin typeface="+mn-lt"/>
          <a:ea typeface="+mn-ea"/>
          <a:cs typeface="+mn-cs"/>
        </a:defRPr>
      </a:lvl7pPr>
      <a:lvl8pPr marL="3422508" algn="l" defTabSz="977859" rtl="0" eaLnBrk="1" latinLnBrk="0" hangingPunct="1">
        <a:defRPr sz="1900" kern="1200">
          <a:solidFill>
            <a:schemeClr val="tx1"/>
          </a:solidFill>
          <a:latin typeface="+mn-lt"/>
          <a:ea typeface="+mn-ea"/>
          <a:cs typeface="+mn-cs"/>
        </a:defRPr>
      </a:lvl8pPr>
      <a:lvl9pPr marL="3911437" algn="l" defTabSz="97785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75657" y="1341120"/>
            <a:ext cx="27954514" cy="5699760"/>
          </a:xfrm>
        </p:spPr>
        <p:txBody>
          <a:bodyPr/>
          <a:lstStyle/>
          <a:p>
            <a:r>
              <a:rPr lang="en-US" sz="5300" b="1" dirty="0"/>
              <a:t>Senior Project – </a:t>
            </a:r>
            <a:r>
              <a:rPr lang="en-US" sz="5300" b="1" dirty="0" smtClean="0"/>
              <a:t>Computer Science- </a:t>
            </a:r>
            <a:r>
              <a:rPr lang="en-US" sz="5300" b="1" dirty="0"/>
              <a:t>2009</a:t>
            </a:r>
            <a:br>
              <a:rPr lang="en-US" sz="5300" b="1" dirty="0"/>
            </a:br>
            <a:r>
              <a:rPr lang="en-US" sz="9800" i="1" dirty="0" smtClean="0"/>
              <a:t>Producing Better Output from Finite State Verification Systems</a:t>
            </a:r>
            <a:r>
              <a:rPr lang="en-US" sz="14100" dirty="0"/>
              <a:t/>
            </a:r>
            <a:br>
              <a:rPr lang="en-US" sz="14100" dirty="0"/>
            </a:br>
            <a:r>
              <a:rPr lang="en-US" sz="7100" dirty="0" smtClean="0"/>
              <a:t>Steve Kassof</a:t>
            </a:r>
            <a:r>
              <a:rPr lang="en-US" sz="7100" dirty="0"/>
              <a:t/>
            </a:r>
            <a:br>
              <a:rPr lang="en-US" sz="7100" dirty="0"/>
            </a:br>
            <a:r>
              <a:rPr lang="en-US" sz="7100" dirty="0"/>
              <a:t>Advisor – Prof. </a:t>
            </a:r>
            <a:r>
              <a:rPr lang="en-US" sz="7100" dirty="0" smtClean="0"/>
              <a:t>Cass</a:t>
            </a:r>
            <a:endParaRPr lang="en-US" sz="7100" dirty="0"/>
          </a:p>
        </p:txBody>
      </p:sp>
      <p:sp>
        <p:nvSpPr>
          <p:cNvPr id="2056" name="Rectangle 8"/>
          <p:cNvSpPr>
            <a:spLocks noChangeArrowheads="1"/>
          </p:cNvSpPr>
          <p:nvPr/>
        </p:nvSpPr>
        <p:spPr bwMode="auto">
          <a:xfrm>
            <a:off x="0" y="0"/>
            <a:ext cx="30175200" cy="40233600"/>
          </a:xfrm>
          <a:prstGeom prst="rect">
            <a:avLst/>
          </a:prstGeom>
          <a:noFill/>
          <a:ln w="34925">
            <a:solidFill>
              <a:schemeClr val="tx1"/>
            </a:solidFill>
            <a:miter lim="800000"/>
            <a:headEnd/>
            <a:tailEnd/>
          </a:ln>
          <a:effectLst/>
        </p:spPr>
        <p:txBody>
          <a:bodyPr wrap="none" lIns="97786" tIns="48893" rIns="97786" bIns="48893" anchor="ctr"/>
          <a:lstStyle/>
          <a:p>
            <a:endParaRPr lang="en-US"/>
          </a:p>
        </p:txBody>
      </p:sp>
      <p:sp>
        <p:nvSpPr>
          <p:cNvPr id="2062" name="Rectangle 14"/>
          <p:cNvSpPr>
            <a:spLocks noChangeArrowheads="1"/>
          </p:cNvSpPr>
          <p:nvPr/>
        </p:nvSpPr>
        <p:spPr bwMode="auto">
          <a:xfrm>
            <a:off x="831652" y="1183958"/>
            <a:ext cx="28551068" cy="38196202"/>
          </a:xfrm>
          <a:prstGeom prst="rect">
            <a:avLst/>
          </a:prstGeom>
          <a:noFill/>
          <a:ln w="25400">
            <a:solidFill>
              <a:schemeClr val="tx1"/>
            </a:solidFill>
            <a:miter lim="800000"/>
            <a:headEnd/>
            <a:tailEnd/>
          </a:ln>
          <a:effectLst/>
        </p:spPr>
        <p:txBody>
          <a:bodyPr wrap="none" lIns="97786" tIns="48893" rIns="97786" bIns="48893" anchor="ctr"/>
          <a:lstStyle/>
          <a:p>
            <a:endParaRPr lang="en-US"/>
          </a:p>
        </p:txBody>
      </p:sp>
      <p:sp>
        <p:nvSpPr>
          <p:cNvPr id="13" name="TextBox 12"/>
          <p:cNvSpPr txBox="1"/>
          <p:nvPr/>
        </p:nvSpPr>
        <p:spPr>
          <a:xfrm>
            <a:off x="1306287" y="7249886"/>
            <a:ext cx="27562628" cy="2123658"/>
          </a:xfrm>
          <a:prstGeom prst="rect">
            <a:avLst/>
          </a:prstGeom>
          <a:solidFill>
            <a:schemeClr val="accent1"/>
          </a:solidFill>
        </p:spPr>
        <p:txBody>
          <a:bodyPr wrap="square" rtlCol="0">
            <a:spAutoFit/>
          </a:bodyPr>
          <a:lstStyle/>
          <a:p>
            <a:r>
              <a:rPr lang="en-US" sz="6600" b="1" dirty="0" smtClean="0"/>
              <a:t>Goal: To produce execution paths from FSVs that will help the user effectively debug their program.</a:t>
            </a:r>
            <a:endParaRPr lang="en-US" sz="6600" b="1" dirty="0"/>
          </a:p>
        </p:txBody>
      </p:sp>
      <p:sp>
        <p:nvSpPr>
          <p:cNvPr id="14" name="TextBox 13"/>
          <p:cNvSpPr txBox="1"/>
          <p:nvPr/>
        </p:nvSpPr>
        <p:spPr>
          <a:xfrm>
            <a:off x="1306286" y="9535886"/>
            <a:ext cx="14434457" cy="6186309"/>
          </a:xfrm>
          <a:prstGeom prst="rect">
            <a:avLst/>
          </a:prstGeom>
          <a:solidFill>
            <a:schemeClr val="accent2">
              <a:lumMod val="40000"/>
              <a:lumOff val="60000"/>
            </a:schemeClr>
          </a:solidFill>
        </p:spPr>
        <p:txBody>
          <a:bodyPr wrap="square" rtlCol="0">
            <a:spAutoFit/>
          </a:bodyPr>
          <a:lstStyle/>
          <a:p>
            <a:r>
              <a:rPr lang="en-US" sz="6600" b="1" dirty="0" smtClean="0"/>
              <a:t>Finite State Verification Systems:</a:t>
            </a:r>
          </a:p>
          <a:p>
            <a:r>
              <a:rPr lang="en-US" sz="6600" dirty="0" smtClean="0"/>
              <a:t>FSVs are tools that will help a user find errors in programs by finding different ways the program can run that will violate the inherent properties of the system.</a:t>
            </a:r>
            <a:endParaRPr lang="en-US" sz="6600" dirty="0"/>
          </a:p>
        </p:txBody>
      </p:sp>
      <p:sp>
        <p:nvSpPr>
          <p:cNvPr id="15" name="TextBox 14"/>
          <p:cNvSpPr txBox="1"/>
          <p:nvPr/>
        </p:nvSpPr>
        <p:spPr>
          <a:xfrm>
            <a:off x="1371599" y="15871370"/>
            <a:ext cx="14369144" cy="4154984"/>
          </a:xfrm>
          <a:prstGeom prst="rect">
            <a:avLst/>
          </a:prstGeom>
          <a:solidFill>
            <a:srgbClr val="E0A4C6"/>
          </a:solidFill>
        </p:spPr>
        <p:txBody>
          <a:bodyPr wrap="square" rtlCol="0">
            <a:spAutoFit/>
          </a:bodyPr>
          <a:lstStyle/>
          <a:p>
            <a:r>
              <a:rPr lang="en-US" sz="6600" b="1" dirty="0" smtClean="0"/>
              <a:t>The Problem: </a:t>
            </a:r>
            <a:r>
              <a:rPr lang="en-US" sz="6600" dirty="0" smtClean="0"/>
              <a:t>Output from FSVs are not designed to be user friendly and vary greatly depending on which tool is used.</a:t>
            </a:r>
            <a:endParaRPr lang="en-US" sz="6600" b="1" dirty="0"/>
          </a:p>
        </p:txBody>
      </p:sp>
      <p:sp>
        <p:nvSpPr>
          <p:cNvPr id="19" name="TextBox 18"/>
          <p:cNvSpPr txBox="1"/>
          <p:nvPr/>
        </p:nvSpPr>
        <p:spPr>
          <a:xfrm>
            <a:off x="1306286" y="20247411"/>
            <a:ext cx="14434457" cy="11264622"/>
          </a:xfrm>
          <a:prstGeom prst="rect">
            <a:avLst/>
          </a:prstGeom>
          <a:solidFill>
            <a:schemeClr val="accent1"/>
          </a:solidFill>
          <a:ln>
            <a:noFill/>
          </a:ln>
        </p:spPr>
        <p:txBody>
          <a:bodyPr wrap="square" rtlCol="0">
            <a:spAutoFit/>
          </a:bodyPr>
          <a:lstStyle/>
          <a:p>
            <a:r>
              <a:rPr lang="en-US" sz="6600" b="1" dirty="0" smtClean="0"/>
              <a:t>Solution:</a:t>
            </a:r>
            <a:r>
              <a:rPr lang="en-US" sz="6600" dirty="0" smtClean="0"/>
              <a:t> Given traces from an FSV, we can compile a small representative subset of the paths to give the user a clear idea of the way the program runs.  From all the paths given, we can pick the five paths least alike.  Because the paths that violate a system property must have passed through an error, the areas that all the paths share gives the user a clear idea where to look for an error.</a:t>
            </a:r>
            <a:endParaRPr lang="en-US" sz="6600" b="1" dirty="0"/>
          </a:p>
        </p:txBody>
      </p:sp>
      <p:sp>
        <p:nvSpPr>
          <p:cNvPr id="69" name="TextBox 68"/>
          <p:cNvSpPr txBox="1"/>
          <p:nvPr/>
        </p:nvSpPr>
        <p:spPr>
          <a:xfrm>
            <a:off x="15871371" y="23643774"/>
            <a:ext cx="12932229" cy="7201972"/>
          </a:xfrm>
          <a:prstGeom prst="rect">
            <a:avLst/>
          </a:prstGeom>
          <a:solidFill>
            <a:srgbClr val="FDFF9F"/>
          </a:solidFill>
        </p:spPr>
        <p:txBody>
          <a:bodyPr wrap="square" rtlCol="0">
            <a:spAutoFit/>
          </a:bodyPr>
          <a:lstStyle/>
          <a:p>
            <a:r>
              <a:rPr lang="en-US" sz="6600" b="1" dirty="0" smtClean="0"/>
              <a:t>Ideal Output:  </a:t>
            </a:r>
            <a:r>
              <a:rPr lang="en-US" sz="6600" dirty="0" smtClean="0"/>
              <a:t>The above diagram is a graphical representation of the best possible output.  The parts of the program that all the violating paths share </a:t>
            </a:r>
            <a:r>
              <a:rPr lang="en-US" sz="6600" dirty="0" smtClean="0"/>
              <a:t>should lead the user directly to the error.</a:t>
            </a:r>
            <a:endParaRPr lang="en-US" sz="6600" dirty="0"/>
          </a:p>
        </p:txBody>
      </p:sp>
      <p:sp>
        <p:nvSpPr>
          <p:cNvPr id="70" name="TextBox 69"/>
          <p:cNvSpPr txBox="1"/>
          <p:nvPr/>
        </p:nvSpPr>
        <p:spPr>
          <a:xfrm>
            <a:off x="1306285" y="31677409"/>
            <a:ext cx="14434458" cy="7201972"/>
          </a:xfrm>
          <a:prstGeom prst="rect">
            <a:avLst/>
          </a:prstGeom>
          <a:solidFill>
            <a:srgbClr val="85FF9C"/>
          </a:solidFill>
        </p:spPr>
        <p:txBody>
          <a:bodyPr wrap="square" rtlCol="0">
            <a:spAutoFit/>
          </a:bodyPr>
          <a:lstStyle/>
          <a:p>
            <a:r>
              <a:rPr lang="en-US" sz="6600" b="1" dirty="0" smtClean="0"/>
              <a:t>Elevator:</a:t>
            </a:r>
            <a:r>
              <a:rPr lang="en-US" sz="6600" dirty="0" smtClean="0"/>
              <a:t> We built a program that governed the movement of a simple two floor elevator.  This program had a known error in it so we could find traces that were incorrect and compile the subset of violating paths to give to the user.</a:t>
            </a:r>
            <a:endParaRPr lang="en-US" sz="6600" b="1" dirty="0"/>
          </a:p>
        </p:txBody>
      </p:sp>
      <p:sp>
        <p:nvSpPr>
          <p:cNvPr id="71" name="TextBox 70"/>
          <p:cNvSpPr txBox="1"/>
          <p:nvPr/>
        </p:nvSpPr>
        <p:spPr>
          <a:xfrm>
            <a:off x="15806058" y="9601199"/>
            <a:ext cx="13128172" cy="7201972"/>
          </a:xfrm>
          <a:prstGeom prst="rect">
            <a:avLst/>
          </a:prstGeom>
          <a:solidFill>
            <a:srgbClr val="85FF9C"/>
          </a:solidFill>
        </p:spPr>
        <p:txBody>
          <a:bodyPr wrap="square" rtlCol="0">
            <a:spAutoFit/>
          </a:bodyPr>
          <a:lstStyle/>
          <a:p>
            <a:r>
              <a:rPr lang="en-US" sz="6600" b="1" dirty="0" smtClean="0"/>
              <a:t>Traces: </a:t>
            </a:r>
            <a:r>
              <a:rPr lang="en-US" sz="6600" dirty="0" smtClean="0"/>
              <a:t>After getting traces from the program, we found the five paths that shared the fewest number of nodes.  This five path subset is what the user of the program would receive after running our algorithm.</a:t>
            </a:r>
            <a:endParaRPr lang="en-US" sz="6600" b="1" dirty="0"/>
          </a:p>
        </p:txBody>
      </p:sp>
      <p:sp>
        <p:nvSpPr>
          <p:cNvPr id="73" name="TextBox 72"/>
          <p:cNvSpPr txBox="1"/>
          <p:nvPr/>
        </p:nvSpPr>
        <p:spPr>
          <a:xfrm>
            <a:off x="15893143" y="31046028"/>
            <a:ext cx="12932229" cy="7201972"/>
          </a:xfrm>
          <a:prstGeom prst="rect">
            <a:avLst/>
          </a:prstGeom>
          <a:solidFill>
            <a:srgbClr val="8E85FF"/>
          </a:solidFill>
        </p:spPr>
        <p:txBody>
          <a:bodyPr wrap="square" rtlCol="0">
            <a:spAutoFit/>
          </a:bodyPr>
          <a:lstStyle/>
          <a:p>
            <a:r>
              <a:rPr lang="en-US" sz="6600" b="1" dirty="0" smtClean="0"/>
              <a:t>Future Work:</a:t>
            </a:r>
            <a:r>
              <a:rPr lang="en-US" sz="6600" dirty="0" smtClean="0"/>
              <a:t> An evaluation of the speed of the algorithm to pick the five paths is needed.  A User Study would be the ultimate goal, but it requires the subjects to be proficient in languages that Union students wouldn’t know.</a:t>
            </a:r>
            <a:endParaRPr lang="en-US" sz="6600" dirty="0"/>
          </a:p>
        </p:txBody>
      </p:sp>
      <p:sp>
        <p:nvSpPr>
          <p:cNvPr id="74" name="TextBox 73"/>
          <p:cNvSpPr txBox="1"/>
          <p:nvPr/>
        </p:nvSpPr>
        <p:spPr>
          <a:xfrm>
            <a:off x="15864114" y="38462857"/>
            <a:ext cx="11978600" cy="369332"/>
          </a:xfrm>
          <a:prstGeom prst="rect">
            <a:avLst/>
          </a:prstGeom>
          <a:noFill/>
        </p:spPr>
        <p:txBody>
          <a:bodyPr wrap="none" rtlCol="0">
            <a:spAutoFit/>
          </a:bodyPr>
          <a:lstStyle/>
          <a:p>
            <a:r>
              <a:rPr lang="en-US" sz="1800" dirty="0" smtClean="0"/>
              <a:t>Special Thanks to the LASER lab at UMass for allowing us to use JSim, Little JIL, and the other tools they provided.</a:t>
            </a:r>
            <a:endParaRPr lang="en-US" sz="1800" dirty="0"/>
          </a:p>
        </p:txBody>
      </p:sp>
      <p:grpSp>
        <p:nvGrpSpPr>
          <p:cNvPr id="72" name="Group 71"/>
          <p:cNvGrpSpPr/>
          <p:nvPr/>
        </p:nvGrpSpPr>
        <p:grpSpPr>
          <a:xfrm>
            <a:off x="16295914" y="17210314"/>
            <a:ext cx="11593285" cy="5649686"/>
            <a:chOff x="228600" y="1143000"/>
            <a:chExt cx="8610600" cy="5715000"/>
          </a:xfrm>
        </p:grpSpPr>
        <p:sp>
          <p:nvSpPr>
            <p:cNvPr id="75" name="Oval 74"/>
            <p:cNvSpPr/>
            <p:nvPr/>
          </p:nvSpPr>
          <p:spPr>
            <a:xfrm>
              <a:off x="3352800" y="32004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1524000" y="54102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1143000" y="40386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4495800" y="44196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2286000" y="29718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1295400" y="30480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1066800" y="22098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2667000" y="22098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3733800" y="24384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4724400" y="20574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2819400" y="1143000"/>
              <a:ext cx="685800" cy="685800"/>
            </a:xfrm>
            <a:prstGeom prst="ellipse">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3124200" y="54864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4800600" y="32004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2514600" y="4800600"/>
              <a:ext cx="685800" cy="685800"/>
            </a:xfrm>
            <a:prstGeom prst="ellipse">
              <a:avLst/>
            </a:prstGeom>
            <a:solidFill>
              <a:schemeClr val="tx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3581400" y="41148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2286000" y="38862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2362200" y="6172200"/>
              <a:ext cx="685800" cy="685800"/>
            </a:xfrm>
            <a:prstGeom prst="ellipse">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2" name="Straight Arrow Connector 91"/>
            <p:cNvCxnSpPr>
              <a:stCxn id="85" idx="3"/>
              <a:endCxn id="81" idx="7"/>
            </p:cNvCxnSpPr>
            <p:nvPr/>
          </p:nvCxnSpPr>
          <p:spPr>
            <a:xfrm rot="5400000">
              <a:off x="1995067" y="1385467"/>
              <a:ext cx="581866" cy="12676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stCxn id="85" idx="4"/>
              <a:endCxn id="82" idx="0"/>
            </p:cNvCxnSpPr>
            <p:nvPr/>
          </p:nvCxnSpPr>
          <p:spPr>
            <a:xfrm rot="5400000">
              <a:off x="2895600" y="1943100"/>
              <a:ext cx="3810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85" idx="5"/>
              <a:endCxn id="83" idx="1"/>
            </p:cNvCxnSpPr>
            <p:nvPr/>
          </p:nvCxnSpPr>
          <p:spPr>
            <a:xfrm rot="16200000" flipH="1">
              <a:off x="3214267" y="1918867"/>
              <a:ext cx="810466" cy="4294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a:stCxn id="85" idx="6"/>
              <a:endCxn id="84" idx="1"/>
            </p:cNvCxnSpPr>
            <p:nvPr/>
          </p:nvCxnSpPr>
          <p:spPr>
            <a:xfrm>
              <a:off x="3505200" y="1485900"/>
              <a:ext cx="1319633" cy="6719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84" idx="4"/>
              <a:endCxn id="87" idx="0"/>
            </p:cNvCxnSpPr>
            <p:nvPr/>
          </p:nvCxnSpPr>
          <p:spPr>
            <a:xfrm rot="16200000" flipH="1">
              <a:off x="4876800" y="2933700"/>
              <a:ext cx="4572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a:stCxn id="87" idx="4"/>
              <a:endCxn id="78" idx="0"/>
            </p:cNvCxnSpPr>
            <p:nvPr/>
          </p:nvCxnSpPr>
          <p:spPr>
            <a:xfrm rot="5400000">
              <a:off x="4724400" y="4000500"/>
              <a:ext cx="53340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82" idx="3"/>
              <a:endCxn id="79" idx="0"/>
            </p:cNvCxnSpPr>
            <p:nvPr/>
          </p:nvCxnSpPr>
          <p:spPr>
            <a:xfrm rot="5400000">
              <a:off x="2609851" y="2814217"/>
              <a:ext cx="176633" cy="1385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a:stCxn id="81" idx="4"/>
              <a:endCxn id="80" idx="0"/>
            </p:cNvCxnSpPr>
            <p:nvPr/>
          </p:nvCxnSpPr>
          <p:spPr>
            <a:xfrm rot="16200000" flipH="1">
              <a:off x="1447800" y="2857500"/>
              <a:ext cx="1524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80" idx="4"/>
              <a:endCxn id="77" idx="0"/>
            </p:cNvCxnSpPr>
            <p:nvPr/>
          </p:nvCxnSpPr>
          <p:spPr>
            <a:xfrm rot="5400000">
              <a:off x="1409700" y="3810000"/>
              <a:ext cx="3048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a:stCxn id="79" idx="4"/>
              <a:endCxn id="90" idx="0"/>
            </p:cNvCxnSpPr>
            <p:nvPr/>
          </p:nvCxnSpPr>
          <p:spPr>
            <a:xfrm rot="5400000">
              <a:off x="2514600" y="3771900"/>
              <a:ext cx="228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83" idx="3"/>
              <a:endCxn id="75" idx="0"/>
            </p:cNvCxnSpPr>
            <p:nvPr/>
          </p:nvCxnSpPr>
          <p:spPr>
            <a:xfrm rot="5400000">
              <a:off x="3676651" y="3042817"/>
              <a:ext cx="176633" cy="1385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75" idx="4"/>
              <a:endCxn id="89" idx="0"/>
            </p:cNvCxnSpPr>
            <p:nvPr/>
          </p:nvCxnSpPr>
          <p:spPr>
            <a:xfrm rot="16200000" flipH="1">
              <a:off x="3695700" y="3886200"/>
              <a:ext cx="22860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89" idx="3"/>
              <a:endCxn id="88" idx="7"/>
            </p:cNvCxnSpPr>
            <p:nvPr/>
          </p:nvCxnSpPr>
          <p:spPr>
            <a:xfrm rot="5400000">
              <a:off x="3290467" y="4509667"/>
              <a:ext cx="200866" cy="5818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78" idx="3"/>
              <a:endCxn id="88" idx="6"/>
            </p:cNvCxnSpPr>
            <p:nvPr/>
          </p:nvCxnSpPr>
          <p:spPr>
            <a:xfrm rot="5400000">
              <a:off x="3829051" y="4376317"/>
              <a:ext cx="138533" cy="13958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90" idx="4"/>
              <a:endCxn id="88" idx="1"/>
            </p:cNvCxnSpPr>
            <p:nvPr/>
          </p:nvCxnSpPr>
          <p:spPr>
            <a:xfrm rot="5400000">
              <a:off x="2457451" y="4729583"/>
              <a:ext cx="329033" cy="1386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stCxn id="77" idx="5"/>
              <a:endCxn id="88" idx="2"/>
            </p:cNvCxnSpPr>
            <p:nvPr/>
          </p:nvCxnSpPr>
          <p:spPr>
            <a:xfrm rot="16200000" flipH="1">
              <a:off x="1861717" y="4490616"/>
              <a:ext cx="519533" cy="7862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88" idx="3"/>
              <a:endCxn id="76" idx="7"/>
            </p:cNvCxnSpPr>
            <p:nvPr/>
          </p:nvCxnSpPr>
          <p:spPr>
            <a:xfrm rot="5400000">
              <a:off x="2299867" y="5195467"/>
              <a:ext cx="124666" cy="5056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76" idx="5"/>
              <a:endCxn id="91" idx="1"/>
            </p:cNvCxnSpPr>
            <p:nvPr/>
          </p:nvCxnSpPr>
          <p:spPr>
            <a:xfrm rot="16200000" flipH="1">
              <a:off x="2147467" y="5957467"/>
              <a:ext cx="277066" cy="3532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88" idx="4"/>
              <a:endCxn id="91" idx="0"/>
            </p:cNvCxnSpPr>
            <p:nvPr/>
          </p:nvCxnSpPr>
          <p:spPr>
            <a:xfrm rot="5400000">
              <a:off x="2438400" y="5753100"/>
              <a:ext cx="6858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88" idx="5"/>
              <a:endCxn id="86" idx="1"/>
            </p:cNvCxnSpPr>
            <p:nvPr/>
          </p:nvCxnSpPr>
          <p:spPr>
            <a:xfrm rot="16200000" flipH="1">
              <a:off x="3061867" y="5424067"/>
              <a:ext cx="200866" cy="1246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86" idx="3"/>
              <a:endCxn id="91" idx="7"/>
            </p:cNvCxnSpPr>
            <p:nvPr/>
          </p:nvCxnSpPr>
          <p:spPr>
            <a:xfrm rot="5400000">
              <a:off x="2985667" y="6033667"/>
              <a:ext cx="200866" cy="2770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3" name="Oval 112"/>
            <p:cNvSpPr/>
            <p:nvPr/>
          </p:nvSpPr>
          <p:spPr>
            <a:xfrm>
              <a:off x="457200" y="52578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p:cNvSpPr/>
            <p:nvPr/>
          </p:nvSpPr>
          <p:spPr>
            <a:xfrm>
              <a:off x="228600" y="41910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a:off x="304800" y="31242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228600" y="19812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7" name="Straight Arrow Connector 116"/>
            <p:cNvCxnSpPr>
              <a:stCxn id="85" idx="2"/>
              <a:endCxn id="116" idx="7"/>
            </p:cNvCxnSpPr>
            <p:nvPr/>
          </p:nvCxnSpPr>
          <p:spPr>
            <a:xfrm rot="10800000" flipV="1">
              <a:off x="813968" y="1485899"/>
              <a:ext cx="2005433" cy="5957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16" idx="4"/>
              <a:endCxn id="115" idx="0"/>
            </p:cNvCxnSpPr>
            <p:nvPr/>
          </p:nvCxnSpPr>
          <p:spPr>
            <a:xfrm rot="16200000" flipH="1">
              <a:off x="381000" y="2857500"/>
              <a:ext cx="4572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stCxn id="115" idx="4"/>
              <a:endCxn id="114" idx="0"/>
            </p:cNvCxnSpPr>
            <p:nvPr/>
          </p:nvCxnSpPr>
          <p:spPr>
            <a:xfrm rot="5400000">
              <a:off x="419100" y="3962400"/>
              <a:ext cx="381000" cy="76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114" idx="5"/>
              <a:endCxn id="88" idx="2"/>
            </p:cNvCxnSpPr>
            <p:nvPr/>
          </p:nvCxnSpPr>
          <p:spPr>
            <a:xfrm rot="16200000" flipH="1">
              <a:off x="1480717" y="4109616"/>
              <a:ext cx="367133" cy="17006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a:stCxn id="88" idx="3"/>
              <a:endCxn id="113" idx="7"/>
            </p:cNvCxnSpPr>
            <p:nvPr/>
          </p:nvCxnSpPr>
          <p:spPr>
            <a:xfrm rot="5400000" flipH="1">
              <a:off x="1814933" y="4585867"/>
              <a:ext cx="27734" cy="15724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13" idx="5"/>
              <a:endCxn id="91" idx="2"/>
            </p:cNvCxnSpPr>
            <p:nvPr/>
          </p:nvCxnSpPr>
          <p:spPr>
            <a:xfrm rot="16200000" flipH="1">
              <a:off x="1366417" y="5519316"/>
              <a:ext cx="671933" cy="13196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3" name="Oval 122"/>
            <p:cNvSpPr/>
            <p:nvPr/>
          </p:nvSpPr>
          <p:spPr>
            <a:xfrm>
              <a:off x="4114800" y="5486400"/>
              <a:ext cx="685800" cy="685800"/>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4" name="Straight Arrow Connector 123"/>
            <p:cNvCxnSpPr>
              <a:stCxn id="88" idx="5"/>
              <a:endCxn id="123" idx="1"/>
            </p:cNvCxnSpPr>
            <p:nvPr/>
          </p:nvCxnSpPr>
          <p:spPr>
            <a:xfrm rot="16200000" flipH="1">
              <a:off x="3557167" y="4928767"/>
              <a:ext cx="200866" cy="11152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123" idx="3"/>
              <a:endCxn id="91" idx="6"/>
            </p:cNvCxnSpPr>
            <p:nvPr/>
          </p:nvCxnSpPr>
          <p:spPr>
            <a:xfrm rot="5400000">
              <a:off x="3409951" y="5709817"/>
              <a:ext cx="443333" cy="11672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26" name="Group 204"/>
            <p:cNvGrpSpPr/>
            <p:nvPr/>
          </p:nvGrpSpPr>
          <p:grpSpPr>
            <a:xfrm>
              <a:off x="2857500" y="1524000"/>
              <a:ext cx="5981700" cy="4343400"/>
              <a:chOff x="2857500" y="1524000"/>
              <a:chExt cx="5981700" cy="4343400"/>
            </a:xfrm>
          </p:grpSpPr>
          <p:cxnSp>
            <p:nvCxnSpPr>
              <p:cNvPr id="127" name="Straight Connector 126"/>
              <p:cNvCxnSpPr>
                <a:stCxn id="88" idx="0"/>
              </p:cNvCxnSpPr>
              <p:nvPr/>
            </p:nvCxnSpPr>
            <p:spPr>
              <a:xfrm rot="5400000" flipH="1" flipV="1">
                <a:off x="2800350" y="1581150"/>
                <a:ext cx="3276600" cy="31623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a:stCxn id="88" idx="4"/>
              </p:cNvCxnSpPr>
              <p:nvPr/>
            </p:nvCxnSpPr>
            <p:spPr>
              <a:xfrm rot="16200000" flipH="1">
                <a:off x="4248150" y="4095750"/>
                <a:ext cx="381000" cy="31623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29" name="Rectangle 128"/>
              <p:cNvSpPr/>
              <p:nvPr/>
            </p:nvSpPr>
            <p:spPr>
              <a:xfrm>
                <a:off x="6019800" y="1524000"/>
                <a:ext cx="2819400" cy="4343400"/>
              </a:xfrm>
              <a:prstGeom prst="rect">
                <a:avLst/>
              </a:prstGeom>
              <a:solidFill>
                <a:schemeClr val="bg1"/>
              </a:solidFill>
              <a:ln w="9525" cmpd="sng">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grpSp>
            <p:nvGrpSpPr>
              <p:cNvPr id="130" name="Group 185"/>
              <p:cNvGrpSpPr/>
              <p:nvPr/>
            </p:nvGrpSpPr>
            <p:grpSpPr>
              <a:xfrm>
                <a:off x="7162800" y="1676399"/>
                <a:ext cx="1153716" cy="3886197"/>
                <a:chOff x="7162800" y="1143000"/>
                <a:chExt cx="1447800" cy="4876800"/>
              </a:xfrm>
            </p:grpSpPr>
            <p:sp>
              <p:nvSpPr>
                <p:cNvPr id="131" name="Oval 130"/>
                <p:cNvSpPr/>
                <p:nvPr/>
              </p:nvSpPr>
              <p:spPr>
                <a:xfrm>
                  <a:off x="7239000" y="1143000"/>
                  <a:ext cx="457200" cy="457200"/>
                </a:xfrm>
                <a:prstGeom prst="ellipse">
                  <a:avLst/>
                </a:prstGeom>
                <a:solidFill>
                  <a:schemeClr val="bg1"/>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132" name="Straight Arrow Connector 131"/>
                <p:cNvCxnSpPr>
                  <a:stCxn id="131" idx="4"/>
                  <a:endCxn id="133" idx="0"/>
                </p:cNvCxnSpPr>
                <p:nvPr/>
              </p:nvCxnSpPr>
              <p:spPr>
                <a:xfrm rot="5400000">
                  <a:off x="7277100" y="1790700"/>
                  <a:ext cx="381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3" name="Diamond 132"/>
                <p:cNvSpPr/>
                <p:nvPr/>
              </p:nvSpPr>
              <p:spPr>
                <a:xfrm>
                  <a:off x="7315200" y="1981200"/>
                  <a:ext cx="304800" cy="609600"/>
                </a:xfrm>
                <a:prstGeom prst="diamond">
                  <a:avLst/>
                </a:prstGeom>
                <a:solidFill>
                  <a:schemeClr val="bg1"/>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sp>
              <p:nvSpPr>
                <p:cNvPr id="134" name="Rectangle 133"/>
                <p:cNvSpPr/>
                <p:nvPr/>
              </p:nvSpPr>
              <p:spPr>
                <a:xfrm>
                  <a:off x="7162800" y="3124200"/>
                  <a:ext cx="609600" cy="381000"/>
                </a:xfrm>
                <a:prstGeom prst="rect">
                  <a:avLst/>
                </a:prstGeom>
                <a:solidFill>
                  <a:schemeClr val="bg1"/>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Open Doors</a:t>
                  </a:r>
                </a:p>
              </p:txBody>
            </p:sp>
            <p:sp>
              <p:nvSpPr>
                <p:cNvPr id="135" name="Rectangle 134"/>
                <p:cNvSpPr/>
                <p:nvPr/>
              </p:nvSpPr>
              <p:spPr>
                <a:xfrm>
                  <a:off x="8001000" y="3124200"/>
                  <a:ext cx="609600" cy="381000"/>
                </a:xfrm>
                <a:prstGeom prst="rect">
                  <a:avLst/>
                </a:prstGeom>
                <a:solidFill>
                  <a:schemeClr val="bg1"/>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Close Doors</a:t>
                  </a:r>
                </a:p>
              </p:txBody>
            </p:sp>
            <p:sp>
              <p:nvSpPr>
                <p:cNvPr id="136" name="Rectangle 135"/>
                <p:cNvSpPr/>
                <p:nvPr/>
              </p:nvSpPr>
              <p:spPr>
                <a:xfrm>
                  <a:off x="7162800" y="4800600"/>
                  <a:ext cx="609600" cy="381000"/>
                </a:xfrm>
                <a:prstGeom prst="rect">
                  <a:avLst/>
                </a:prstGeom>
                <a:solidFill>
                  <a:schemeClr val="bg1"/>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Close Doors</a:t>
                  </a:r>
                </a:p>
              </p:txBody>
            </p:sp>
            <p:sp>
              <p:nvSpPr>
                <p:cNvPr id="137" name="Rectangle 136"/>
                <p:cNvSpPr/>
                <p:nvPr/>
              </p:nvSpPr>
              <p:spPr>
                <a:xfrm>
                  <a:off x="8001000" y="4800600"/>
                  <a:ext cx="609600" cy="381000"/>
                </a:xfrm>
                <a:prstGeom prst="rect">
                  <a:avLst/>
                </a:prstGeom>
                <a:solidFill>
                  <a:schemeClr val="bg1"/>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chemeClr val="tx1"/>
                      </a:solidFill>
                    </a:rPr>
                    <a:t>Move Car</a:t>
                  </a:r>
                </a:p>
              </p:txBody>
            </p:sp>
            <p:cxnSp>
              <p:nvCxnSpPr>
                <p:cNvPr id="138" name="Straight Arrow Connector 137"/>
                <p:cNvCxnSpPr>
                  <a:stCxn id="133" idx="2"/>
                  <a:endCxn id="134" idx="0"/>
                </p:cNvCxnSpPr>
                <p:nvPr/>
              </p:nvCxnSpPr>
              <p:spPr>
                <a:xfrm rot="5400000">
                  <a:off x="7200900" y="2857500"/>
                  <a:ext cx="533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9" name="Shape 138"/>
                <p:cNvCxnSpPr>
                  <a:stCxn id="133" idx="3"/>
                  <a:endCxn id="135" idx="0"/>
                </p:cNvCxnSpPr>
                <p:nvPr/>
              </p:nvCxnSpPr>
              <p:spPr>
                <a:xfrm>
                  <a:off x="7620000" y="2286000"/>
                  <a:ext cx="685800" cy="838200"/>
                </a:xfrm>
                <a:prstGeom prst="bentConnector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0" name="Diamond 139"/>
                <p:cNvSpPr/>
                <p:nvPr/>
              </p:nvSpPr>
              <p:spPr>
                <a:xfrm>
                  <a:off x="7315200" y="3886200"/>
                  <a:ext cx="304800" cy="609600"/>
                </a:xfrm>
                <a:prstGeom prst="diamond">
                  <a:avLst/>
                </a:prstGeom>
                <a:solidFill>
                  <a:schemeClr val="bg1"/>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141" name="Straight Arrow Connector 140"/>
                <p:cNvCxnSpPr>
                  <a:stCxn id="134" idx="2"/>
                  <a:endCxn id="140" idx="0"/>
                </p:cNvCxnSpPr>
                <p:nvPr/>
              </p:nvCxnSpPr>
              <p:spPr>
                <a:xfrm rot="5400000">
                  <a:off x="7277100" y="3695700"/>
                  <a:ext cx="381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a:stCxn id="135" idx="2"/>
                  <a:endCxn id="140" idx="0"/>
                </p:cNvCxnSpPr>
                <p:nvPr/>
              </p:nvCxnSpPr>
              <p:spPr>
                <a:xfrm rot="5400000">
                  <a:off x="7696200" y="3276600"/>
                  <a:ext cx="381000" cy="838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a:stCxn id="140" idx="2"/>
                  <a:endCxn id="136" idx="0"/>
                </p:cNvCxnSpPr>
                <p:nvPr/>
              </p:nvCxnSpPr>
              <p:spPr>
                <a:xfrm rot="5400000">
                  <a:off x="7315200" y="4648200"/>
                  <a:ext cx="304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4" name="Shape 143"/>
                <p:cNvCxnSpPr>
                  <a:stCxn id="140" idx="3"/>
                  <a:endCxn id="137" idx="0"/>
                </p:cNvCxnSpPr>
                <p:nvPr/>
              </p:nvCxnSpPr>
              <p:spPr>
                <a:xfrm>
                  <a:off x="7620000" y="4191000"/>
                  <a:ext cx="685800" cy="609600"/>
                </a:xfrm>
                <a:prstGeom prst="bentConnector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5" name="Oval 144"/>
                <p:cNvSpPr/>
                <p:nvPr/>
              </p:nvSpPr>
              <p:spPr>
                <a:xfrm>
                  <a:off x="7391400" y="5715000"/>
                  <a:ext cx="304800" cy="304800"/>
                </a:xfrm>
                <a:prstGeom prst="ellipse">
                  <a:avLst/>
                </a:prstGeom>
                <a:solidFill>
                  <a:schemeClr val="bg1"/>
                </a:solidFill>
                <a:ln w="952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p:txBody>
            </p:sp>
            <p:cxnSp>
              <p:nvCxnSpPr>
                <p:cNvPr id="146" name="Straight Arrow Connector 145"/>
                <p:cNvCxnSpPr>
                  <a:stCxn id="136" idx="2"/>
                  <a:endCxn id="145" idx="0"/>
                </p:cNvCxnSpPr>
                <p:nvPr/>
              </p:nvCxnSpPr>
              <p:spPr>
                <a:xfrm rot="16200000" flipH="1">
                  <a:off x="7239000" y="5410200"/>
                  <a:ext cx="533400" cy="762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a:stCxn id="137" idx="2"/>
                  <a:endCxn id="145" idx="7"/>
                </p:cNvCxnSpPr>
                <p:nvPr/>
              </p:nvCxnSpPr>
              <p:spPr>
                <a:xfrm rot="5400000">
                  <a:off x="7689664" y="5143500"/>
                  <a:ext cx="578037" cy="65423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8" name="Shape 67"/>
                <p:cNvCxnSpPr>
                  <a:stCxn id="145" idx="2"/>
                  <a:endCxn id="131" idx="2"/>
                </p:cNvCxnSpPr>
                <p:nvPr/>
              </p:nvCxnSpPr>
              <p:spPr>
                <a:xfrm rot="10800000">
                  <a:off x="7239000" y="1371600"/>
                  <a:ext cx="152400" cy="4495800"/>
                </a:xfrm>
                <a:prstGeom prst="curvedConnector3">
                  <a:avLst>
                    <a:gd name="adj1" fmla="val 735714"/>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762375" rtl="0" eaLnBrk="1" fontAlgn="base" latinLnBrk="0" hangingPunct="1">
          <a:lnSpc>
            <a:spcPct val="100000"/>
          </a:lnSpc>
          <a:spcBef>
            <a:spcPct val="0"/>
          </a:spcBef>
          <a:spcAft>
            <a:spcPct val="0"/>
          </a:spcAft>
          <a:buClrTx/>
          <a:buSzTx/>
          <a:buFontTx/>
          <a:buNone/>
          <a:tabLst/>
          <a:defRPr kumimoji="0" lang="en-US" sz="7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364</Words>
  <Application>Microsoft Office PowerPoint</Application>
  <PresentationFormat>Custom</PresentationFormat>
  <Paragraphs>16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Senior Project – Computer Science- 2009 Producing Better Output from Finite State Verification Systems Steve Kassof Advisor – Prof. Cass</vt:lpstr>
    </vt:vector>
  </TitlesOfParts>
  <Company>Union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Poster Font Arial – pt 44 </dc:title>
  <dc:creator>Administrator</dc:creator>
  <cp:lastModifiedBy>Steve</cp:lastModifiedBy>
  <cp:revision>42</cp:revision>
  <dcterms:created xsi:type="dcterms:W3CDTF">2004-02-26T18:11:00Z</dcterms:created>
  <dcterms:modified xsi:type="dcterms:W3CDTF">2010-05-25T03:56:49Z</dcterms:modified>
</cp:coreProperties>
</file>